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4"/>
  </p:sldMasterIdLst>
  <p:notesMasterIdLst>
    <p:notesMasterId r:id="rId20"/>
  </p:notesMasterIdLst>
  <p:handoutMasterIdLst>
    <p:handoutMasterId r:id="rId21"/>
  </p:handoutMasterIdLst>
  <p:sldIdLst>
    <p:sldId id="348" r:id="rId5"/>
    <p:sldId id="357" r:id="rId6"/>
    <p:sldId id="390" r:id="rId7"/>
    <p:sldId id="391" r:id="rId8"/>
    <p:sldId id="394" r:id="rId9"/>
    <p:sldId id="392" r:id="rId10"/>
    <p:sldId id="395" r:id="rId11"/>
    <p:sldId id="397" r:id="rId12"/>
    <p:sldId id="396" r:id="rId13"/>
    <p:sldId id="398" r:id="rId14"/>
    <p:sldId id="399" r:id="rId15"/>
    <p:sldId id="400" r:id="rId16"/>
    <p:sldId id="401" r:id="rId17"/>
    <p:sldId id="402" r:id="rId18"/>
    <p:sldId id="40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ulsiri Awasthi" initials="MA" lastIdx="1" clrIdx="0">
    <p:extLst>
      <p:ext uri="{19B8F6BF-5375-455C-9EA6-DF929625EA0E}">
        <p15:presenceInfo xmlns:p15="http://schemas.microsoft.com/office/powerpoint/2012/main" userId="37a2deb84ef4912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35C13"/>
    <a:srgbClr val="418AB3"/>
    <a:srgbClr val="2C145C"/>
    <a:srgbClr val="A20602"/>
    <a:srgbClr val="FFFFFF"/>
    <a:srgbClr val="F0F5D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2" autoAdjust="0"/>
    <p:restoredTop sz="93737" autoAdjust="0"/>
  </p:normalViewPr>
  <p:slideViewPr>
    <p:cSldViewPr snapToGrid="0">
      <p:cViewPr varScale="1">
        <p:scale>
          <a:sx n="62" d="100"/>
          <a:sy n="62" d="100"/>
        </p:scale>
        <p:origin x="840" y="66"/>
      </p:cViewPr>
      <p:guideLst/>
    </p:cSldViewPr>
  </p:slideViewPr>
  <p:notesTextViewPr>
    <p:cViewPr>
      <p:scale>
        <a:sx n="1" d="1"/>
        <a:sy n="1" d="1"/>
      </p:scale>
      <p:origin x="0" y="0"/>
    </p:cViewPr>
  </p:notesTextViewPr>
  <p:notesViewPr>
    <p:cSldViewPr snapToGrid="0">
      <p:cViewPr varScale="1">
        <p:scale>
          <a:sx n="60" d="100"/>
          <a:sy n="60" d="100"/>
        </p:scale>
        <p:origin x="3187"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09-05T22:18:25.829" idx="1">
    <p:pos x="10" y="10"/>
    <p:text/>
    <p:extLst>
      <p:ext uri="{C676402C-5697-4E1C-873F-D02D1690AC5C}">
        <p15:threadingInfo xmlns:p15="http://schemas.microsoft.com/office/powerpoint/2012/main" timeZoneBias="-330"/>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308E5DA-29A1-4715-883C-9B11884150BA}" type="doc">
      <dgm:prSet loTypeId="urn:microsoft.com/office/officeart/2005/8/layout/pyramid1" loCatId="pyramid" qsTypeId="urn:microsoft.com/office/officeart/2005/8/quickstyle/simple1" qsCatId="simple" csTypeId="urn:microsoft.com/office/officeart/2005/8/colors/accent1_2" csCatId="accent1" phldr="1"/>
      <dgm:spPr/>
    </dgm:pt>
    <dgm:pt modelId="{B1E870B4-9F85-4BBF-882B-45849616FD51}">
      <dgm:prSet phldrT="[Text]"/>
      <dgm:spPr/>
      <dgm:t>
        <a:bodyPr/>
        <a:lstStyle/>
        <a:p>
          <a:endParaRPr lang="en-IN" dirty="0"/>
        </a:p>
        <a:p>
          <a:r>
            <a:rPr lang="en-IN" dirty="0"/>
            <a:t>Interface </a:t>
          </a:r>
        </a:p>
        <a:p>
          <a:r>
            <a:rPr lang="en-IN" dirty="0"/>
            <a:t>Design</a:t>
          </a:r>
        </a:p>
      </dgm:t>
    </dgm:pt>
    <dgm:pt modelId="{0F50EB94-A466-4B3E-8F93-62773F871773}" type="parTrans" cxnId="{44D4B697-C567-4E89-93BA-EFEE30BDBAA9}">
      <dgm:prSet/>
      <dgm:spPr/>
      <dgm:t>
        <a:bodyPr/>
        <a:lstStyle/>
        <a:p>
          <a:endParaRPr lang="en-IN"/>
        </a:p>
      </dgm:t>
    </dgm:pt>
    <dgm:pt modelId="{2512D395-0F35-46A1-818C-9C9C6BF0B38F}" type="sibTrans" cxnId="{44D4B697-C567-4E89-93BA-EFEE30BDBAA9}">
      <dgm:prSet/>
      <dgm:spPr/>
      <dgm:t>
        <a:bodyPr/>
        <a:lstStyle/>
        <a:p>
          <a:endParaRPr lang="en-IN"/>
        </a:p>
      </dgm:t>
    </dgm:pt>
    <dgm:pt modelId="{453A5480-4EB6-4B8D-95D5-05B2CC05864A}">
      <dgm:prSet phldrT="[Text]"/>
      <dgm:spPr/>
      <dgm:t>
        <a:bodyPr/>
        <a:lstStyle/>
        <a:p>
          <a:r>
            <a:rPr lang="en-IN" dirty="0"/>
            <a:t>Aesthetic design</a:t>
          </a:r>
        </a:p>
      </dgm:t>
    </dgm:pt>
    <dgm:pt modelId="{829A23AC-4681-418C-9E63-80869A8E96D5}" type="parTrans" cxnId="{C7AA06D0-C6F0-44AA-8C66-344B02D8F6D8}">
      <dgm:prSet/>
      <dgm:spPr/>
      <dgm:t>
        <a:bodyPr/>
        <a:lstStyle/>
        <a:p>
          <a:endParaRPr lang="en-IN"/>
        </a:p>
      </dgm:t>
    </dgm:pt>
    <dgm:pt modelId="{DAF545A6-65D1-425B-92C8-0322C13FC381}" type="sibTrans" cxnId="{C7AA06D0-C6F0-44AA-8C66-344B02D8F6D8}">
      <dgm:prSet/>
      <dgm:spPr/>
      <dgm:t>
        <a:bodyPr/>
        <a:lstStyle/>
        <a:p>
          <a:endParaRPr lang="en-IN"/>
        </a:p>
      </dgm:t>
    </dgm:pt>
    <dgm:pt modelId="{A11CF8FC-72E3-4C5D-925E-7A50517E443C}">
      <dgm:prSet phldrT="[Text]"/>
      <dgm:spPr/>
      <dgm:t>
        <a:bodyPr/>
        <a:lstStyle/>
        <a:p>
          <a:r>
            <a:rPr lang="en-IN" dirty="0"/>
            <a:t>Content design</a:t>
          </a:r>
        </a:p>
      </dgm:t>
    </dgm:pt>
    <dgm:pt modelId="{08C555F0-893C-4F8D-A3E7-4A3597E9ED2D}" type="parTrans" cxnId="{E63D9CEC-37C0-4040-B4AB-28F3D83A27C0}">
      <dgm:prSet/>
      <dgm:spPr/>
      <dgm:t>
        <a:bodyPr/>
        <a:lstStyle/>
        <a:p>
          <a:endParaRPr lang="en-IN"/>
        </a:p>
      </dgm:t>
    </dgm:pt>
    <dgm:pt modelId="{A6528086-4016-4718-9D78-7427D2EA2328}" type="sibTrans" cxnId="{E63D9CEC-37C0-4040-B4AB-28F3D83A27C0}">
      <dgm:prSet/>
      <dgm:spPr/>
      <dgm:t>
        <a:bodyPr/>
        <a:lstStyle/>
        <a:p>
          <a:endParaRPr lang="en-IN"/>
        </a:p>
      </dgm:t>
    </dgm:pt>
    <dgm:pt modelId="{D2CF1817-44D0-4CA2-A42D-2220873DD3FF}">
      <dgm:prSet phldrT="[Text]"/>
      <dgm:spPr/>
      <dgm:t>
        <a:bodyPr/>
        <a:lstStyle/>
        <a:p>
          <a:r>
            <a:rPr lang="en-IN" dirty="0"/>
            <a:t>Navigation Design</a:t>
          </a:r>
        </a:p>
      </dgm:t>
    </dgm:pt>
    <dgm:pt modelId="{75EAAF48-446F-431C-B4AB-FBB2C2E40A0F}" type="parTrans" cxnId="{2FE16320-B5B2-40F4-A61C-EC984EADB976}">
      <dgm:prSet/>
      <dgm:spPr/>
      <dgm:t>
        <a:bodyPr/>
        <a:lstStyle/>
        <a:p>
          <a:endParaRPr lang="en-IN"/>
        </a:p>
      </dgm:t>
    </dgm:pt>
    <dgm:pt modelId="{FD0AED24-9E6F-4A29-A3D9-D0466810E9B3}" type="sibTrans" cxnId="{2FE16320-B5B2-40F4-A61C-EC984EADB976}">
      <dgm:prSet/>
      <dgm:spPr/>
      <dgm:t>
        <a:bodyPr/>
        <a:lstStyle/>
        <a:p>
          <a:endParaRPr lang="en-IN"/>
        </a:p>
      </dgm:t>
    </dgm:pt>
    <dgm:pt modelId="{8BF8AD04-C1E8-4AED-B8C3-B4E9F952C6A5}">
      <dgm:prSet phldrT="[Text]"/>
      <dgm:spPr/>
      <dgm:t>
        <a:bodyPr/>
        <a:lstStyle/>
        <a:p>
          <a:r>
            <a:rPr lang="en-IN" dirty="0"/>
            <a:t>Architecture design</a:t>
          </a:r>
        </a:p>
      </dgm:t>
    </dgm:pt>
    <dgm:pt modelId="{BA222FEE-367D-47D0-9F3B-8E903F453BB2}" type="parTrans" cxnId="{BDD9EA61-FAC8-4BBF-AE65-C9771DFAAD2B}">
      <dgm:prSet/>
      <dgm:spPr/>
      <dgm:t>
        <a:bodyPr/>
        <a:lstStyle/>
        <a:p>
          <a:endParaRPr lang="en-IN"/>
        </a:p>
      </dgm:t>
    </dgm:pt>
    <dgm:pt modelId="{6AEAE98D-14BA-47B7-A607-C7E7F0B5011D}" type="sibTrans" cxnId="{BDD9EA61-FAC8-4BBF-AE65-C9771DFAAD2B}">
      <dgm:prSet/>
      <dgm:spPr/>
      <dgm:t>
        <a:bodyPr/>
        <a:lstStyle/>
        <a:p>
          <a:endParaRPr lang="en-IN"/>
        </a:p>
      </dgm:t>
    </dgm:pt>
    <dgm:pt modelId="{20D287BF-A8AA-4706-81F4-14E94DE8F2BD}">
      <dgm:prSet phldrT="[Text]"/>
      <dgm:spPr/>
      <dgm:t>
        <a:bodyPr/>
        <a:lstStyle/>
        <a:p>
          <a:r>
            <a:rPr lang="en-IN" dirty="0"/>
            <a:t>Component design</a:t>
          </a:r>
        </a:p>
      </dgm:t>
    </dgm:pt>
    <dgm:pt modelId="{555DE346-894C-4B38-9DD9-8EEE781D0839}" type="parTrans" cxnId="{659C3335-1E5E-4AA4-8DB0-F9BD469B907B}">
      <dgm:prSet/>
      <dgm:spPr/>
      <dgm:t>
        <a:bodyPr/>
        <a:lstStyle/>
        <a:p>
          <a:endParaRPr lang="en-IN"/>
        </a:p>
      </dgm:t>
    </dgm:pt>
    <dgm:pt modelId="{571EC83C-BF59-44F4-9D99-1AB4731AA347}" type="sibTrans" cxnId="{659C3335-1E5E-4AA4-8DB0-F9BD469B907B}">
      <dgm:prSet/>
      <dgm:spPr/>
      <dgm:t>
        <a:bodyPr/>
        <a:lstStyle/>
        <a:p>
          <a:endParaRPr lang="en-IN"/>
        </a:p>
      </dgm:t>
    </dgm:pt>
    <dgm:pt modelId="{62BDA135-97A3-48EB-8D0A-AEEE54BE345F}" type="pres">
      <dgm:prSet presAssocID="{3308E5DA-29A1-4715-883C-9B11884150BA}" presName="Name0" presStyleCnt="0">
        <dgm:presLayoutVars>
          <dgm:dir/>
          <dgm:animLvl val="lvl"/>
          <dgm:resizeHandles val="exact"/>
        </dgm:presLayoutVars>
      </dgm:prSet>
      <dgm:spPr/>
    </dgm:pt>
    <dgm:pt modelId="{E6B76F71-6C1E-483F-BA15-0B937AC4029F}" type="pres">
      <dgm:prSet presAssocID="{B1E870B4-9F85-4BBF-882B-45849616FD51}" presName="Name8" presStyleCnt="0"/>
      <dgm:spPr/>
    </dgm:pt>
    <dgm:pt modelId="{46731586-CD81-4F3B-AD47-9A3611C56595}" type="pres">
      <dgm:prSet presAssocID="{B1E870B4-9F85-4BBF-882B-45849616FD51}" presName="level" presStyleLbl="node1" presStyleIdx="0" presStyleCnt="6" custScaleY="231676">
        <dgm:presLayoutVars>
          <dgm:chMax val="1"/>
          <dgm:bulletEnabled val="1"/>
        </dgm:presLayoutVars>
      </dgm:prSet>
      <dgm:spPr/>
    </dgm:pt>
    <dgm:pt modelId="{B3B4DD1B-7FA5-4A64-8F1A-43EBD9684EE4}" type="pres">
      <dgm:prSet presAssocID="{B1E870B4-9F85-4BBF-882B-45849616FD51}" presName="levelTx" presStyleLbl="revTx" presStyleIdx="0" presStyleCnt="0">
        <dgm:presLayoutVars>
          <dgm:chMax val="1"/>
          <dgm:bulletEnabled val="1"/>
        </dgm:presLayoutVars>
      </dgm:prSet>
      <dgm:spPr/>
    </dgm:pt>
    <dgm:pt modelId="{6BE943B9-8BDE-4423-9993-CF6B4B71979A}" type="pres">
      <dgm:prSet presAssocID="{453A5480-4EB6-4B8D-95D5-05B2CC05864A}" presName="Name8" presStyleCnt="0"/>
      <dgm:spPr/>
    </dgm:pt>
    <dgm:pt modelId="{0AFFBF86-050B-49F4-B599-4397B07C7D46}" type="pres">
      <dgm:prSet presAssocID="{453A5480-4EB6-4B8D-95D5-05B2CC05864A}" presName="level" presStyleLbl="node1" presStyleIdx="1" presStyleCnt="6">
        <dgm:presLayoutVars>
          <dgm:chMax val="1"/>
          <dgm:bulletEnabled val="1"/>
        </dgm:presLayoutVars>
      </dgm:prSet>
      <dgm:spPr/>
    </dgm:pt>
    <dgm:pt modelId="{0A7427C4-E7E3-43A1-B4F0-5A15E0E8023A}" type="pres">
      <dgm:prSet presAssocID="{453A5480-4EB6-4B8D-95D5-05B2CC05864A}" presName="levelTx" presStyleLbl="revTx" presStyleIdx="0" presStyleCnt="0">
        <dgm:presLayoutVars>
          <dgm:chMax val="1"/>
          <dgm:bulletEnabled val="1"/>
        </dgm:presLayoutVars>
      </dgm:prSet>
      <dgm:spPr/>
    </dgm:pt>
    <dgm:pt modelId="{0E67F6E6-AB9B-4B6C-8C29-517454A97261}" type="pres">
      <dgm:prSet presAssocID="{A11CF8FC-72E3-4C5D-925E-7A50517E443C}" presName="Name8" presStyleCnt="0"/>
      <dgm:spPr/>
    </dgm:pt>
    <dgm:pt modelId="{6F89D5E9-E947-4C7C-8E9D-5F0EAAC1CE79}" type="pres">
      <dgm:prSet presAssocID="{A11CF8FC-72E3-4C5D-925E-7A50517E443C}" presName="level" presStyleLbl="node1" presStyleIdx="2" presStyleCnt="6">
        <dgm:presLayoutVars>
          <dgm:chMax val="1"/>
          <dgm:bulletEnabled val="1"/>
        </dgm:presLayoutVars>
      </dgm:prSet>
      <dgm:spPr/>
    </dgm:pt>
    <dgm:pt modelId="{145A5373-60B7-4559-9999-F03AF97ACFAD}" type="pres">
      <dgm:prSet presAssocID="{A11CF8FC-72E3-4C5D-925E-7A50517E443C}" presName="levelTx" presStyleLbl="revTx" presStyleIdx="0" presStyleCnt="0">
        <dgm:presLayoutVars>
          <dgm:chMax val="1"/>
          <dgm:bulletEnabled val="1"/>
        </dgm:presLayoutVars>
      </dgm:prSet>
      <dgm:spPr/>
    </dgm:pt>
    <dgm:pt modelId="{8BAD11EF-9F19-423E-8D5E-3019C6C95B5B}" type="pres">
      <dgm:prSet presAssocID="{D2CF1817-44D0-4CA2-A42D-2220873DD3FF}" presName="Name8" presStyleCnt="0"/>
      <dgm:spPr/>
    </dgm:pt>
    <dgm:pt modelId="{3B33A36C-3C56-45C8-859A-E14325195777}" type="pres">
      <dgm:prSet presAssocID="{D2CF1817-44D0-4CA2-A42D-2220873DD3FF}" presName="level" presStyleLbl="node1" presStyleIdx="3" presStyleCnt="6">
        <dgm:presLayoutVars>
          <dgm:chMax val="1"/>
          <dgm:bulletEnabled val="1"/>
        </dgm:presLayoutVars>
      </dgm:prSet>
      <dgm:spPr/>
    </dgm:pt>
    <dgm:pt modelId="{9060600A-B8AB-4C1C-BCAB-17EF95B09F6E}" type="pres">
      <dgm:prSet presAssocID="{D2CF1817-44D0-4CA2-A42D-2220873DD3FF}" presName="levelTx" presStyleLbl="revTx" presStyleIdx="0" presStyleCnt="0">
        <dgm:presLayoutVars>
          <dgm:chMax val="1"/>
          <dgm:bulletEnabled val="1"/>
        </dgm:presLayoutVars>
      </dgm:prSet>
      <dgm:spPr/>
    </dgm:pt>
    <dgm:pt modelId="{040AEA94-F1E3-4F7A-9547-9C233A69A5DA}" type="pres">
      <dgm:prSet presAssocID="{8BF8AD04-C1E8-4AED-B8C3-B4E9F952C6A5}" presName="Name8" presStyleCnt="0"/>
      <dgm:spPr/>
    </dgm:pt>
    <dgm:pt modelId="{95C4878C-6755-41D9-ABFF-733CCCDC3D0A}" type="pres">
      <dgm:prSet presAssocID="{8BF8AD04-C1E8-4AED-B8C3-B4E9F952C6A5}" presName="level" presStyleLbl="node1" presStyleIdx="4" presStyleCnt="6">
        <dgm:presLayoutVars>
          <dgm:chMax val="1"/>
          <dgm:bulletEnabled val="1"/>
        </dgm:presLayoutVars>
      </dgm:prSet>
      <dgm:spPr/>
    </dgm:pt>
    <dgm:pt modelId="{83C58636-27FA-48E3-9CA6-9B116233E521}" type="pres">
      <dgm:prSet presAssocID="{8BF8AD04-C1E8-4AED-B8C3-B4E9F952C6A5}" presName="levelTx" presStyleLbl="revTx" presStyleIdx="0" presStyleCnt="0">
        <dgm:presLayoutVars>
          <dgm:chMax val="1"/>
          <dgm:bulletEnabled val="1"/>
        </dgm:presLayoutVars>
      </dgm:prSet>
      <dgm:spPr/>
    </dgm:pt>
    <dgm:pt modelId="{C0F2079A-D1E4-4097-A1E8-5DADAEBA4CE6}" type="pres">
      <dgm:prSet presAssocID="{20D287BF-A8AA-4706-81F4-14E94DE8F2BD}" presName="Name8" presStyleCnt="0"/>
      <dgm:spPr/>
    </dgm:pt>
    <dgm:pt modelId="{56A66B77-3177-4D30-AC74-7BC922BBB65A}" type="pres">
      <dgm:prSet presAssocID="{20D287BF-A8AA-4706-81F4-14E94DE8F2BD}" presName="level" presStyleLbl="node1" presStyleIdx="5" presStyleCnt="6">
        <dgm:presLayoutVars>
          <dgm:chMax val="1"/>
          <dgm:bulletEnabled val="1"/>
        </dgm:presLayoutVars>
      </dgm:prSet>
      <dgm:spPr/>
    </dgm:pt>
    <dgm:pt modelId="{86A7E384-E9EA-40DA-ADAD-B933CC867243}" type="pres">
      <dgm:prSet presAssocID="{20D287BF-A8AA-4706-81F4-14E94DE8F2BD}" presName="levelTx" presStyleLbl="revTx" presStyleIdx="0" presStyleCnt="0">
        <dgm:presLayoutVars>
          <dgm:chMax val="1"/>
          <dgm:bulletEnabled val="1"/>
        </dgm:presLayoutVars>
      </dgm:prSet>
      <dgm:spPr/>
    </dgm:pt>
  </dgm:ptLst>
  <dgm:cxnLst>
    <dgm:cxn modelId="{2FE16320-B5B2-40F4-A61C-EC984EADB976}" srcId="{3308E5DA-29A1-4715-883C-9B11884150BA}" destId="{D2CF1817-44D0-4CA2-A42D-2220873DD3FF}" srcOrd="3" destOrd="0" parTransId="{75EAAF48-446F-431C-B4AB-FBB2C2E40A0F}" sibTransId="{FD0AED24-9E6F-4A29-A3D9-D0466810E9B3}"/>
    <dgm:cxn modelId="{659C3335-1E5E-4AA4-8DB0-F9BD469B907B}" srcId="{3308E5DA-29A1-4715-883C-9B11884150BA}" destId="{20D287BF-A8AA-4706-81F4-14E94DE8F2BD}" srcOrd="5" destOrd="0" parTransId="{555DE346-894C-4B38-9DD9-8EEE781D0839}" sibTransId="{571EC83C-BF59-44F4-9D99-1AB4731AA347}"/>
    <dgm:cxn modelId="{BDD9EA61-FAC8-4BBF-AE65-C9771DFAAD2B}" srcId="{3308E5DA-29A1-4715-883C-9B11884150BA}" destId="{8BF8AD04-C1E8-4AED-B8C3-B4E9F952C6A5}" srcOrd="4" destOrd="0" parTransId="{BA222FEE-367D-47D0-9F3B-8E903F453BB2}" sibTransId="{6AEAE98D-14BA-47B7-A607-C7E7F0B5011D}"/>
    <dgm:cxn modelId="{16412E54-42DA-4086-8171-EEA8E5333431}" type="presOf" srcId="{8BF8AD04-C1E8-4AED-B8C3-B4E9F952C6A5}" destId="{83C58636-27FA-48E3-9CA6-9B116233E521}" srcOrd="1" destOrd="0" presId="urn:microsoft.com/office/officeart/2005/8/layout/pyramid1"/>
    <dgm:cxn modelId="{FF5BEA79-5715-4A98-9FC6-661D8659FD39}" type="presOf" srcId="{B1E870B4-9F85-4BBF-882B-45849616FD51}" destId="{46731586-CD81-4F3B-AD47-9A3611C56595}" srcOrd="0" destOrd="0" presId="urn:microsoft.com/office/officeart/2005/8/layout/pyramid1"/>
    <dgm:cxn modelId="{3E89A692-0823-43A4-AC68-A3D4021B5073}" type="presOf" srcId="{A11CF8FC-72E3-4C5D-925E-7A50517E443C}" destId="{6F89D5E9-E947-4C7C-8E9D-5F0EAAC1CE79}" srcOrd="0" destOrd="0" presId="urn:microsoft.com/office/officeart/2005/8/layout/pyramid1"/>
    <dgm:cxn modelId="{621DDB95-802E-4FD7-B097-5A4A0DBD1306}" type="presOf" srcId="{20D287BF-A8AA-4706-81F4-14E94DE8F2BD}" destId="{86A7E384-E9EA-40DA-ADAD-B933CC867243}" srcOrd="1" destOrd="0" presId="urn:microsoft.com/office/officeart/2005/8/layout/pyramid1"/>
    <dgm:cxn modelId="{44D4B697-C567-4E89-93BA-EFEE30BDBAA9}" srcId="{3308E5DA-29A1-4715-883C-9B11884150BA}" destId="{B1E870B4-9F85-4BBF-882B-45849616FD51}" srcOrd="0" destOrd="0" parTransId="{0F50EB94-A466-4B3E-8F93-62773F871773}" sibTransId="{2512D395-0F35-46A1-818C-9C9C6BF0B38F}"/>
    <dgm:cxn modelId="{7F169AA0-AD1E-415C-BDFB-16046E4323D7}" type="presOf" srcId="{453A5480-4EB6-4B8D-95D5-05B2CC05864A}" destId="{0AFFBF86-050B-49F4-B599-4397B07C7D46}" srcOrd="0" destOrd="0" presId="urn:microsoft.com/office/officeart/2005/8/layout/pyramid1"/>
    <dgm:cxn modelId="{45E565A8-198C-4199-B826-BDEEE998C69D}" type="presOf" srcId="{453A5480-4EB6-4B8D-95D5-05B2CC05864A}" destId="{0A7427C4-E7E3-43A1-B4F0-5A15E0E8023A}" srcOrd="1" destOrd="0" presId="urn:microsoft.com/office/officeart/2005/8/layout/pyramid1"/>
    <dgm:cxn modelId="{41EAB1AD-8578-4ACA-8E07-0206236F89DD}" type="presOf" srcId="{D2CF1817-44D0-4CA2-A42D-2220873DD3FF}" destId="{3B33A36C-3C56-45C8-859A-E14325195777}" srcOrd="0" destOrd="0" presId="urn:microsoft.com/office/officeart/2005/8/layout/pyramid1"/>
    <dgm:cxn modelId="{75FB45BA-1322-46B9-9FEF-D76B3E4301AA}" type="presOf" srcId="{D2CF1817-44D0-4CA2-A42D-2220873DD3FF}" destId="{9060600A-B8AB-4C1C-BCAB-17EF95B09F6E}" srcOrd="1" destOrd="0" presId="urn:microsoft.com/office/officeart/2005/8/layout/pyramid1"/>
    <dgm:cxn modelId="{12B41BC5-D667-435F-B916-82AAA009015F}" type="presOf" srcId="{20D287BF-A8AA-4706-81F4-14E94DE8F2BD}" destId="{56A66B77-3177-4D30-AC74-7BC922BBB65A}" srcOrd="0" destOrd="0" presId="urn:microsoft.com/office/officeart/2005/8/layout/pyramid1"/>
    <dgm:cxn modelId="{C7AA06D0-C6F0-44AA-8C66-344B02D8F6D8}" srcId="{3308E5DA-29A1-4715-883C-9B11884150BA}" destId="{453A5480-4EB6-4B8D-95D5-05B2CC05864A}" srcOrd="1" destOrd="0" parTransId="{829A23AC-4681-418C-9E63-80869A8E96D5}" sibTransId="{DAF545A6-65D1-425B-92C8-0322C13FC381}"/>
    <dgm:cxn modelId="{11807CD9-04EC-4EAA-8B34-C8FC0B72F247}" type="presOf" srcId="{A11CF8FC-72E3-4C5D-925E-7A50517E443C}" destId="{145A5373-60B7-4559-9999-F03AF97ACFAD}" srcOrd="1" destOrd="0" presId="urn:microsoft.com/office/officeart/2005/8/layout/pyramid1"/>
    <dgm:cxn modelId="{11F211DB-8C6C-48E2-ABE4-C7AC1B7904F6}" type="presOf" srcId="{B1E870B4-9F85-4BBF-882B-45849616FD51}" destId="{B3B4DD1B-7FA5-4A64-8F1A-43EBD9684EE4}" srcOrd="1" destOrd="0" presId="urn:microsoft.com/office/officeart/2005/8/layout/pyramid1"/>
    <dgm:cxn modelId="{27AB41E1-F2C7-44D2-A702-53764BC8060B}" type="presOf" srcId="{3308E5DA-29A1-4715-883C-9B11884150BA}" destId="{62BDA135-97A3-48EB-8D0A-AEEE54BE345F}" srcOrd="0" destOrd="0" presId="urn:microsoft.com/office/officeart/2005/8/layout/pyramid1"/>
    <dgm:cxn modelId="{E63D9CEC-37C0-4040-B4AB-28F3D83A27C0}" srcId="{3308E5DA-29A1-4715-883C-9B11884150BA}" destId="{A11CF8FC-72E3-4C5D-925E-7A50517E443C}" srcOrd="2" destOrd="0" parTransId="{08C555F0-893C-4F8D-A3E7-4A3597E9ED2D}" sibTransId="{A6528086-4016-4718-9D78-7427D2EA2328}"/>
    <dgm:cxn modelId="{E6FC22F4-C66F-4BBA-AB12-DF9A1FF2E726}" type="presOf" srcId="{8BF8AD04-C1E8-4AED-B8C3-B4E9F952C6A5}" destId="{95C4878C-6755-41D9-ABFF-733CCCDC3D0A}" srcOrd="0" destOrd="0" presId="urn:microsoft.com/office/officeart/2005/8/layout/pyramid1"/>
    <dgm:cxn modelId="{E9018122-4B2D-458F-B9F5-884F530BC1DF}" type="presParOf" srcId="{62BDA135-97A3-48EB-8D0A-AEEE54BE345F}" destId="{E6B76F71-6C1E-483F-BA15-0B937AC4029F}" srcOrd="0" destOrd="0" presId="urn:microsoft.com/office/officeart/2005/8/layout/pyramid1"/>
    <dgm:cxn modelId="{C2A98E4A-9A24-40AD-BB95-56F44DF90123}" type="presParOf" srcId="{E6B76F71-6C1E-483F-BA15-0B937AC4029F}" destId="{46731586-CD81-4F3B-AD47-9A3611C56595}" srcOrd="0" destOrd="0" presId="urn:microsoft.com/office/officeart/2005/8/layout/pyramid1"/>
    <dgm:cxn modelId="{21F6BEA3-6871-4A2F-8C33-BACFEF723189}" type="presParOf" srcId="{E6B76F71-6C1E-483F-BA15-0B937AC4029F}" destId="{B3B4DD1B-7FA5-4A64-8F1A-43EBD9684EE4}" srcOrd="1" destOrd="0" presId="urn:microsoft.com/office/officeart/2005/8/layout/pyramid1"/>
    <dgm:cxn modelId="{6E65F85C-92E5-4FED-9FC5-32389C510C6D}" type="presParOf" srcId="{62BDA135-97A3-48EB-8D0A-AEEE54BE345F}" destId="{6BE943B9-8BDE-4423-9993-CF6B4B71979A}" srcOrd="1" destOrd="0" presId="urn:microsoft.com/office/officeart/2005/8/layout/pyramid1"/>
    <dgm:cxn modelId="{6E4001C0-BE42-4E33-AA39-C5B8FF3D6163}" type="presParOf" srcId="{6BE943B9-8BDE-4423-9993-CF6B4B71979A}" destId="{0AFFBF86-050B-49F4-B599-4397B07C7D46}" srcOrd="0" destOrd="0" presId="urn:microsoft.com/office/officeart/2005/8/layout/pyramid1"/>
    <dgm:cxn modelId="{C529DDC2-FB28-4484-BD82-7C3960CC888D}" type="presParOf" srcId="{6BE943B9-8BDE-4423-9993-CF6B4B71979A}" destId="{0A7427C4-E7E3-43A1-B4F0-5A15E0E8023A}" srcOrd="1" destOrd="0" presId="urn:microsoft.com/office/officeart/2005/8/layout/pyramid1"/>
    <dgm:cxn modelId="{8537F0F3-4F1D-4435-A16C-FAB8EE75AE41}" type="presParOf" srcId="{62BDA135-97A3-48EB-8D0A-AEEE54BE345F}" destId="{0E67F6E6-AB9B-4B6C-8C29-517454A97261}" srcOrd="2" destOrd="0" presId="urn:microsoft.com/office/officeart/2005/8/layout/pyramid1"/>
    <dgm:cxn modelId="{CC64AF64-E281-4339-8E8E-3A7A305257A6}" type="presParOf" srcId="{0E67F6E6-AB9B-4B6C-8C29-517454A97261}" destId="{6F89D5E9-E947-4C7C-8E9D-5F0EAAC1CE79}" srcOrd="0" destOrd="0" presId="urn:microsoft.com/office/officeart/2005/8/layout/pyramid1"/>
    <dgm:cxn modelId="{E5A4E685-2411-492C-91E4-641C665CFB3B}" type="presParOf" srcId="{0E67F6E6-AB9B-4B6C-8C29-517454A97261}" destId="{145A5373-60B7-4559-9999-F03AF97ACFAD}" srcOrd="1" destOrd="0" presId="urn:microsoft.com/office/officeart/2005/8/layout/pyramid1"/>
    <dgm:cxn modelId="{0BB530A0-5B24-4CEA-A832-71B317AF2400}" type="presParOf" srcId="{62BDA135-97A3-48EB-8D0A-AEEE54BE345F}" destId="{8BAD11EF-9F19-423E-8D5E-3019C6C95B5B}" srcOrd="3" destOrd="0" presId="urn:microsoft.com/office/officeart/2005/8/layout/pyramid1"/>
    <dgm:cxn modelId="{BDF30DAF-59EC-42AD-9802-25F2BA851859}" type="presParOf" srcId="{8BAD11EF-9F19-423E-8D5E-3019C6C95B5B}" destId="{3B33A36C-3C56-45C8-859A-E14325195777}" srcOrd="0" destOrd="0" presId="urn:microsoft.com/office/officeart/2005/8/layout/pyramid1"/>
    <dgm:cxn modelId="{4EB6AD33-9E63-47D3-96C0-7C023DCBA5F8}" type="presParOf" srcId="{8BAD11EF-9F19-423E-8D5E-3019C6C95B5B}" destId="{9060600A-B8AB-4C1C-BCAB-17EF95B09F6E}" srcOrd="1" destOrd="0" presId="urn:microsoft.com/office/officeart/2005/8/layout/pyramid1"/>
    <dgm:cxn modelId="{E9CE4EA9-A51D-4837-BB72-539A94FDEDB9}" type="presParOf" srcId="{62BDA135-97A3-48EB-8D0A-AEEE54BE345F}" destId="{040AEA94-F1E3-4F7A-9547-9C233A69A5DA}" srcOrd="4" destOrd="0" presId="urn:microsoft.com/office/officeart/2005/8/layout/pyramid1"/>
    <dgm:cxn modelId="{063EF364-1466-43DB-AFFD-0837A8B950E1}" type="presParOf" srcId="{040AEA94-F1E3-4F7A-9547-9C233A69A5DA}" destId="{95C4878C-6755-41D9-ABFF-733CCCDC3D0A}" srcOrd="0" destOrd="0" presId="urn:microsoft.com/office/officeart/2005/8/layout/pyramid1"/>
    <dgm:cxn modelId="{AA5BDF13-89E9-46B6-AC39-54645D48652C}" type="presParOf" srcId="{040AEA94-F1E3-4F7A-9547-9C233A69A5DA}" destId="{83C58636-27FA-48E3-9CA6-9B116233E521}" srcOrd="1" destOrd="0" presId="urn:microsoft.com/office/officeart/2005/8/layout/pyramid1"/>
    <dgm:cxn modelId="{04D16903-D2E8-43B7-AC76-82BF807CEA84}" type="presParOf" srcId="{62BDA135-97A3-48EB-8D0A-AEEE54BE345F}" destId="{C0F2079A-D1E4-4097-A1E8-5DADAEBA4CE6}" srcOrd="5" destOrd="0" presId="urn:microsoft.com/office/officeart/2005/8/layout/pyramid1"/>
    <dgm:cxn modelId="{55E0B232-3724-4136-9A76-6375EEF4F6CB}" type="presParOf" srcId="{C0F2079A-D1E4-4097-A1E8-5DADAEBA4CE6}" destId="{56A66B77-3177-4D30-AC74-7BC922BBB65A}" srcOrd="0" destOrd="0" presId="urn:microsoft.com/office/officeart/2005/8/layout/pyramid1"/>
    <dgm:cxn modelId="{8D0F2B93-B0FE-439B-8534-D817405B3306}" type="presParOf" srcId="{C0F2079A-D1E4-4097-A1E8-5DADAEBA4CE6}" destId="{86A7E384-E9EA-40DA-ADAD-B933CC867243}" srcOrd="1" destOrd="0" presId="urn:microsoft.com/office/officeart/2005/8/layout/pyramid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731586-CD81-4F3B-AD47-9A3611C56595}">
      <dsp:nvSpPr>
        <dsp:cNvPr id="0" name=""/>
        <dsp:cNvSpPr/>
      </dsp:nvSpPr>
      <dsp:spPr>
        <a:xfrm>
          <a:off x="2489548" y="0"/>
          <a:ext cx="2307074" cy="1502432"/>
        </a:xfrm>
        <a:prstGeom prst="trapezoid">
          <a:avLst>
            <a:gd name="adj" fmla="val 76778"/>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endParaRPr lang="en-IN" sz="2300" kern="1200" dirty="0"/>
        </a:p>
        <a:p>
          <a:pPr marL="0" lvl="0" indent="0" algn="ctr" defTabSz="1022350">
            <a:lnSpc>
              <a:spcPct val="90000"/>
            </a:lnSpc>
            <a:spcBef>
              <a:spcPct val="0"/>
            </a:spcBef>
            <a:spcAft>
              <a:spcPct val="35000"/>
            </a:spcAft>
            <a:buNone/>
          </a:pPr>
          <a:r>
            <a:rPr lang="en-IN" sz="2300" kern="1200" dirty="0"/>
            <a:t>Interface </a:t>
          </a:r>
        </a:p>
        <a:p>
          <a:pPr marL="0" lvl="0" indent="0" algn="ctr" defTabSz="1022350">
            <a:lnSpc>
              <a:spcPct val="90000"/>
            </a:lnSpc>
            <a:spcBef>
              <a:spcPct val="0"/>
            </a:spcBef>
            <a:spcAft>
              <a:spcPct val="35000"/>
            </a:spcAft>
            <a:buNone/>
          </a:pPr>
          <a:r>
            <a:rPr lang="en-IN" sz="2300" kern="1200" dirty="0"/>
            <a:t>Design</a:t>
          </a:r>
        </a:p>
      </dsp:txBody>
      <dsp:txXfrm>
        <a:off x="2489548" y="0"/>
        <a:ext cx="2307074" cy="1502432"/>
      </dsp:txXfrm>
    </dsp:sp>
    <dsp:sp modelId="{0AFFBF86-050B-49F4-B599-4397B07C7D46}">
      <dsp:nvSpPr>
        <dsp:cNvPr id="0" name=""/>
        <dsp:cNvSpPr/>
      </dsp:nvSpPr>
      <dsp:spPr>
        <a:xfrm>
          <a:off x="1991638" y="1502432"/>
          <a:ext cx="3302894" cy="648506"/>
        </a:xfrm>
        <a:prstGeom prst="trapezoid">
          <a:avLst>
            <a:gd name="adj" fmla="val 76778"/>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en-IN" sz="2300" kern="1200" dirty="0"/>
            <a:t>Aesthetic design</a:t>
          </a:r>
        </a:p>
      </dsp:txBody>
      <dsp:txXfrm>
        <a:off x="2569645" y="1502432"/>
        <a:ext cx="2146881" cy="648506"/>
      </dsp:txXfrm>
    </dsp:sp>
    <dsp:sp modelId="{6F89D5E9-E947-4C7C-8E9D-5F0EAAC1CE79}">
      <dsp:nvSpPr>
        <dsp:cNvPr id="0" name=""/>
        <dsp:cNvSpPr/>
      </dsp:nvSpPr>
      <dsp:spPr>
        <a:xfrm>
          <a:off x="1493729" y="2150938"/>
          <a:ext cx="4298713" cy="648506"/>
        </a:xfrm>
        <a:prstGeom prst="trapezoid">
          <a:avLst>
            <a:gd name="adj" fmla="val 76778"/>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en-IN" sz="2300" kern="1200" dirty="0"/>
            <a:t>Content design</a:t>
          </a:r>
        </a:p>
      </dsp:txBody>
      <dsp:txXfrm>
        <a:off x="2246004" y="2150938"/>
        <a:ext cx="2794163" cy="648506"/>
      </dsp:txXfrm>
    </dsp:sp>
    <dsp:sp modelId="{3B33A36C-3C56-45C8-859A-E14325195777}">
      <dsp:nvSpPr>
        <dsp:cNvPr id="0" name=""/>
        <dsp:cNvSpPr/>
      </dsp:nvSpPr>
      <dsp:spPr>
        <a:xfrm>
          <a:off x="995819" y="2799444"/>
          <a:ext cx="5294533" cy="648506"/>
        </a:xfrm>
        <a:prstGeom prst="trapezoid">
          <a:avLst>
            <a:gd name="adj" fmla="val 76778"/>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en-IN" sz="2300" kern="1200" dirty="0"/>
            <a:t>Navigation Design</a:t>
          </a:r>
        </a:p>
      </dsp:txBody>
      <dsp:txXfrm>
        <a:off x="1922362" y="2799444"/>
        <a:ext cx="3441446" cy="648506"/>
      </dsp:txXfrm>
    </dsp:sp>
    <dsp:sp modelId="{95C4878C-6755-41D9-ABFF-733CCCDC3D0A}">
      <dsp:nvSpPr>
        <dsp:cNvPr id="0" name=""/>
        <dsp:cNvSpPr/>
      </dsp:nvSpPr>
      <dsp:spPr>
        <a:xfrm>
          <a:off x="497909" y="3447950"/>
          <a:ext cx="6290352" cy="648506"/>
        </a:xfrm>
        <a:prstGeom prst="trapezoid">
          <a:avLst>
            <a:gd name="adj" fmla="val 76778"/>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en-IN" sz="2300" kern="1200" dirty="0"/>
            <a:t>Architecture design</a:t>
          </a:r>
        </a:p>
      </dsp:txBody>
      <dsp:txXfrm>
        <a:off x="1598721" y="3447950"/>
        <a:ext cx="4088729" cy="648506"/>
      </dsp:txXfrm>
    </dsp:sp>
    <dsp:sp modelId="{56A66B77-3177-4D30-AC74-7BC922BBB65A}">
      <dsp:nvSpPr>
        <dsp:cNvPr id="0" name=""/>
        <dsp:cNvSpPr/>
      </dsp:nvSpPr>
      <dsp:spPr>
        <a:xfrm>
          <a:off x="0" y="4096456"/>
          <a:ext cx="7286172" cy="648506"/>
        </a:xfrm>
        <a:prstGeom prst="trapezoid">
          <a:avLst>
            <a:gd name="adj" fmla="val 76778"/>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9210" tIns="29210" rIns="29210" bIns="29210" numCol="1" spcCol="1270" anchor="ctr" anchorCtr="0">
          <a:noAutofit/>
        </a:bodyPr>
        <a:lstStyle/>
        <a:p>
          <a:pPr marL="0" lvl="0" indent="0" algn="ctr" defTabSz="1022350">
            <a:lnSpc>
              <a:spcPct val="90000"/>
            </a:lnSpc>
            <a:spcBef>
              <a:spcPct val="0"/>
            </a:spcBef>
            <a:spcAft>
              <a:spcPct val="35000"/>
            </a:spcAft>
            <a:buNone/>
          </a:pPr>
          <a:r>
            <a:rPr lang="en-IN" sz="2300" kern="1200" dirty="0"/>
            <a:t>Component design</a:t>
          </a:r>
        </a:p>
      </dsp:txBody>
      <dsp:txXfrm>
        <a:off x="1275080" y="4096456"/>
        <a:ext cx="4736011" cy="648506"/>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CC5FF20-094C-4B4C-8503-77856AD48DE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BAB9C37-3162-492E-B7A4-B3468F930DA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963D420-8D24-4DB9-A857-19EF607B88A8}" type="datetimeFigureOut">
              <a:rPr lang="en-US" smtClean="0"/>
              <a:t>10/13/2021</a:t>
            </a:fld>
            <a:endParaRPr lang="en-US" dirty="0"/>
          </a:p>
        </p:txBody>
      </p:sp>
      <p:sp>
        <p:nvSpPr>
          <p:cNvPr id="4" name="Footer Placeholder 3">
            <a:extLst>
              <a:ext uri="{FF2B5EF4-FFF2-40B4-BE49-F238E27FC236}">
                <a16:creationId xmlns:a16="http://schemas.microsoft.com/office/drawing/2014/main" id="{0C5772A6-A2D0-4E9E-A5BB-A4C5956808F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13B8032-AFD5-4AF4-B658-6795E74657A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D7D5C99-9F83-458D-90B6-E6ED176E747E}" type="slidenum">
              <a:rPr lang="en-US" smtClean="0"/>
              <a:t>‹#›</a:t>
            </a:fld>
            <a:endParaRPr lang="en-US" dirty="0"/>
          </a:p>
        </p:txBody>
      </p:sp>
    </p:spTree>
    <p:extLst>
      <p:ext uri="{BB962C8B-B14F-4D97-AF65-F5344CB8AC3E}">
        <p14:creationId xmlns:p14="http://schemas.microsoft.com/office/powerpoint/2010/main" val="2101321209"/>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5D840FA-1869-4E60-9E07-29E4497986F1}" type="datetimeFigureOut">
              <a:rPr lang="en-US" smtClean="0"/>
              <a:t>10/13/2021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9B8ACA-7904-40BD-B38E-FD81EA5319F6}" type="slidenum">
              <a:rPr lang="en-US" smtClean="0"/>
              <a:t>‹#›</a:t>
            </a:fld>
            <a:endParaRPr lang="en-US" dirty="0"/>
          </a:p>
        </p:txBody>
      </p:sp>
    </p:spTree>
    <p:extLst>
      <p:ext uri="{BB962C8B-B14F-4D97-AF65-F5344CB8AC3E}">
        <p14:creationId xmlns:p14="http://schemas.microsoft.com/office/powerpoint/2010/main" val="32066224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9B8ACA-7904-40BD-B38E-FD81EA5319F6}" type="slidenum">
              <a:rPr lang="en-US" smtClean="0"/>
              <a:t>1</a:t>
            </a:fld>
            <a:endParaRPr lang="en-US" dirty="0"/>
          </a:p>
        </p:txBody>
      </p:sp>
    </p:spTree>
    <p:extLst>
      <p:ext uri="{BB962C8B-B14F-4D97-AF65-F5344CB8AC3E}">
        <p14:creationId xmlns:p14="http://schemas.microsoft.com/office/powerpoint/2010/main" val="36897700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9B8ACA-7904-40BD-B38E-FD81EA5319F6}" type="slidenum">
              <a:rPr lang="en-US" smtClean="0"/>
              <a:t>2</a:t>
            </a:fld>
            <a:endParaRPr lang="en-US" dirty="0"/>
          </a:p>
        </p:txBody>
      </p:sp>
    </p:spTree>
    <p:extLst>
      <p:ext uri="{BB962C8B-B14F-4D97-AF65-F5344CB8AC3E}">
        <p14:creationId xmlns:p14="http://schemas.microsoft.com/office/powerpoint/2010/main" val="38808527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ecipe Book Title Slid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1AB1659C-931B-4D88-9E3F-38E165785555}"/>
              </a:ext>
            </a:extLst>
          </p:cNvPr>
          <p:cNvSpPr>
            <a:spLocks noGrp="1"/>
          </p:cNvSpPr>
          <p:nvPr>
            <p:ph type="pic" sz="quarter" idx="10" hasCustomPrompt="1"/>
          </p:nvPr>
        </p:nvSpPr>
        <p:spPr>
          <a:xfrm>
            <a:off x="0" y="3086024"/>
            <a:ext cx="12192000" cy="3771976"/>
          </a:xfrm>
        </p:spPr>
        <p:txBody>
          <a:bodyPr anchor="ctr"/>
          <a:lstStyle>
            <a:lvl1pPr marL="0" indent="0" algn="ctr">
              <a:buNone/>
              <a:defRPr/>
            </a:lvl1pPr>
          </a:lstStyle>
          <a:p>
            <a:r>
              <a:rPr lang="en-US" dirty="0"/>
              <a:t>Add a picture </a:t>
            </a:r>
          </a:p>
        </p:txBody>
      </p:sp>
      <p:sp>
        <p:nvSpPr>
          <p:cNvPr id="2" name="Title 1">
            <a:extLst>
              <a:ext uri="{FF2B5EF4-FFF2-40B4-BE49-F238E27FC236}">
                <a16:creationId xmlns:a16="http://schemas.microsoft.com/office/drawing/2014/main" id="{9434CD67-C668-42E8-AC37-E29C76B0242B}"/>
              </a:ext>
            </a:extLst>
          </p:cNvPr>
          <p:cNvSpPr>
            <a:spLocks noGrp="1"/>
          </p:cNvSpPr>
          <p:nvPr>
            <p:ph type="ctrTitle"/>
          </p:nvPr>
        </p:nvSpPr>
        <p:spPr>
          <a:xfrm>
            <a:off x="518161" y="253423"/>
            <a:ext cx="11477512" cy="1476039"/>
          </a:xfrm>
        </p:spPr>
        <p:txBody>
          <a:bodyPr anchor="b">
            <a:noAutofit/>
          </a:bodyPr>
          <a:lstStyle>
            <a:lvl1pPr algn="l">
              <a:defRPr sz="6600" baseline="0">
                <a:solidFill>
                  <a:schemeClr val="accent1">
                    <a:lumMod val="50000"/>
                  </a:schemeClr>
                </a:solidFill>
                <a:latin typeface="+mj-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4FD748F-42E3-495F-974D-1BDF0F1FA527}"/>
              </a:ext>
            </a:extLst>
          </p:cNvPr>
          <p:cNvSpPr>
            <a:spLocks noGrp="1"/>
          </p:cNvSpPr>
          <p:nvPr>
            <p:ph type="subTitle" idx="1"/>
          </p:nvPr>
        </p:nvSpPr>
        <p:spPr>
          <a:xfrm>
            <a:off x="2724499" y="1746836"/>
            <a:ext cx="9308752" cy="638022"/>
          </a:xfrm>
        </p:spPr>
        <p:txBody>
          <a:bodyPr>
            <a:normAutofit/>
          </a:bodyPr>
          <a:lstStyle>
            <a:lvl1pPr marL="0" indent="0" algn="l">
              <a:buNone/>
              <a:defRPr sz="3600" i="1">
                <a:solidFill>
                  <a:schemeClr val="accent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0951024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2 Recipe Book Recipe">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97A2E64D-B280-49F7-95F5-CD6A24C1EC9B}"/>
              </a:ext>
            </a:extLst>
          </p:cNvPr>
          <p:cNvSpPr/>
          <p:nvPr userDrawn="1"/>
        </p:nvSpPr>
        <p:spPr>
          <a:xfrm>
            <a:off x="8673395" y="0"/>
            <a:ext cx="3518604" cy="6858000"/>
          </a:xfrm>
          <a:prstGeom prst="rect">
            <a:avLst/>
          </a:prstGeom>
          <a:solidFill>
            <a:schemeClr val="accent6">
              <a:lumMod val="20000"/>
              <a:lumOff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9042842" y="493212"/>
            <a:ext cx="2856467" cy="5691020"/>
          </a:xfrm>
        </p:spPr>
        <p:txBody>
          <a:bodyPr numCol="1">
            <a:normAutofit/>
          </a:bodyPr>
          <a:lstStyle>
            <a:lvl1pPr marL="233363" indent="-233363">
              <a:lnSpc>
                <a:spcPct val="150000"/>
              </a:lnSpc>
              <a:spcBef>
                <a:spcPts val="0"/>
              </a:spcBef>
              <a:buNone/>
              <a:tabLst>
                <a:tab pos="112713" algn="r"/>
                <a:tab pos="233363" algn="l"/>
              </a:tabLst>
              <a:defRPr sz="1200">
                <a:solidFill>
                  <a:schemeClr val="accent6">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9034339" y="167107"/>
            <a:ext cx="2856467" cy="267780"/>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8688635" cy="1181100"/>
          </a:xfrm>
          <a:prstGeom prst="rect">
            <a:avLst/>
          </a:prstGeom>
          <a:solidFill>
            <a:schemeClr val="accent6">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781224"/>
            <a:ext cx="5296301" cy="399876"/>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60035"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198120" y="3898410"/>
            <a:ext cx="2852929" cy="1181100"/>
          </a:xfrm>
          <a:noFill/>
          <a:ln>
            <a:noFill/>
          </a:ln>
        </p:spPr>
        <p:txBody>
          <a:bodyPr tIns="91440" bIns="91440" anchor="ctr" anchorCtr="0">
            <a:normAutofit/>
          </a:bodyPr>
          <a:lstStyle>
            <a:lvl1pPr marL="0" indent="0" algn="ctr">
              <a:lnSpc>
                <a:spcPct val="100000"/>
              </a:lnSpc>
              <a:spcBef>
                <a:spcPts val="0"/>
              </a:spcBef>
              <a:buNone/>
              <a:defRPr sz="1200" i="1">
                <a:solidFill>
                  <a:schemeClr val="accent6">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9051718" y="6254225"/>
            <a:ext cx="2856467" cy="485941"/>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a16="http://schemas.microsoft.com/office/drawing/2014/main" id="{1216BA9B-211A-403E-8645-BA7B4B237633}"/>
              </a:ext>
            </a:extLst>
          </p:cNvPr>
          <p:cNvSpPr>
            <a:spLocks noGrp="1"/>
          </p:cNvSpPr>
          <p:nvPr>
            <p:ph type="pic" sz="quarter" idx="19" hasCustomPrompt="1"/>
          </p:nvPr>
        </p:nvSpPr>
        <p:spPr>
          <a:xfrm>
            <a:off x="6432432" y="1516966"/>
            <a:ext cx="2194560" cy="150876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9" name="Text Placeholder 3">
            <a:extLst>
              <a:ext uri="{FF2B5EF4-FFF2-40B4-BE49-F238E27FC236}">
                <a16:creationId xmlns:a16="http://schemas.microsoft.com/office/drawing/2014/main" id="{B934946C-9253-40AA-84F7-378E3106E765}"/>
              </a:ext>
            </a:extLst>
          </p:cNvPr>
          <p:cNvSpPr>
            <a:spLocks noGrp="1"/>
          </p:cNvSpPr>
          <p:nvPr>
            <p:ph type="body" sz="half" idx="21" hasCustomPrompt="1"/>
          </p:nvPr>
        </p:nvSpPr>
        <p:spPr>
          <a:xfrm>
            <a:off x="3525169" y="1516966"/>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99756" y="1078689"/>
            <a:ext cx="2852928" cy="2798064"/>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8" name="Text Placeholder 3">
            <a:extLst>
              <a:ext uri="{FF2B5EF4-FFF2-40B4-BE49-F238E27FC236}">
                <a16:creationId xmlns:a16="http://schemas.microsoft.com/office/drawing/2014/main" id="{EED0BB26-D2F7-4112-BAFC-D9A66C9DD5EE}"/>
              </a:ext>
            </a:extLst>
          </p:cNvPr>
          <p:cNvSpPr>
            <a:spLocks noGrp="1"/>
          </p:cNvSpPr>
          <p:nvPr>
            <p:ph type="body" sz="half" idx="27" hasCustomPrompt="1"/>
          </p:nvPr>
        </p:nvSpPr>
        <p:spPr>
          <a:xfrm>
            <a:off x="3525169" y="3337745"/>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Text Placeholder 3">
            <a:extLst>
              <a:ext uri="{FF2B5EF4-FFF2-40B4-BE49-F238E27FC236}">
                <a16:creationId xmlns:a16="http://schemas.microsoft.com/office/drawing/2014/main" id="{647B97E8-F206-4899-A05D-3CEA7763CBD7}"/>
              </a:ext>
            </a:extLst>
          </p:cNvPr>
          <p:cNvSpPr>
            <a:spLocks noGrp="1"/>
          </p:cNvSpPr>
          <p:nvPr>
            <p:ph type="body" sz="half" idx="28" hasCustomPrompt="1"/>
          </p:nvPr>
        </p:nvSpPr>
        <p:spPr>
          <a:xfrm>
            <a:off x="3525169" y="5134461"/>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00F5F5B-FD46-4295-B012-F670E320EA6D}"/>
              </a:ext>
            </a:extLst>
          </p:cNvPr>
          <p:cNvSpPr>
            <a:spLocks noGrp="1"/>
          </p:cNvSpPr>
          <p:nvPr>
            <p:ph type="pic" sz="quarter" idx="29" hasCustomPrompt="1"/>
          </p:nvPr>
        </p:nvSpPr>
        <p:spPr>
          <a:xfrm>
            <a:off x="6432432" y="3317693"/>
            <a:ext cx="2194560" cy="150876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Picture Placeholder 29" descr="An empty placeholder to add an image. Click on the placeholder and select the image that you wish to add.">
            <a:extLst>
              <a:ext uri="{FF2B5EF4-FFF2-40B4-BE49-F238E27FC236}">
                <a16:creationId xmlns:a16="http://schemas.microsoft.com/office/drawing/2014/main" id="{A15085C5-1FA2-4C89-A410-A151654D4090}"/>
              </a:ext>
            </a:extLst>
          </p:cNvPr>
          <p:cNvSpPr>
            <a:spLocks noGrp="1"/>
          </p:cNvSpPr>
          <p:nvPr>
            <p:ph type="pic" sz="quarter" idx="31" hasCustomPrompt="1"/>
          </p:nvPr>
        </p:nvSpPr>
        <p:spPr>
          <a:xfrm>
            <a:off x="6432432" y="5118419"/>
            <a:ext cx="2194560" cy="150876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1" name="TextBox 20">
            <a:extLst>
              <a:ext uri="{FF2B5EF4-FFF2-40B4-BE49-F238E27FC236}">
                <a16:creationId xmlns:a16="http://schemas.microsoft.com/office/drawing/2014/main" id="{DE36BD91-F42B-477D-9347-DBA3C0FDC2DB}"/>
              </a:ext>
            </a:extLst>
          </p:cNvPr>
          <p:cNvSpPr txBox="1"/>
          <p:nvPr userDrawn="1"/>
        </p:nvSpPr>
        <p:spPr>
          <a:xfrm>
            <a:off x="3107833" y="1400373"/>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6">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8F6A3EC1-DE16-42B6-9619-DF093A5C3C27}"/>
              </a:ext>
            </a:extLst>
          </p:cNvPr>
          <p:cNvSpPr txBox="1"/>
          <p:nvPr userDrawn="1"/>
        </p:nvSpPr>
        <p:spPr>
          <a:xfrm>
            <a:off x="3107833" y="3266751"/>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6">
                    <a:lumMod val="50000"/>
                  </a:schemeClr>
                </a:solidFill>
                <a:latin typeface="+mn-lt"/>
                <a:ea typeface="+mn-ea"/>
                <a:cs typeface="+mn-cs"/>
              </a:rPr>
              <a:t>2</a:t>
            </a:r>
          </a:p>
        </p:txBody>
      </p:sp>
      <p:sp>
        <p:nvSpPr>
          <p:cNvPr id="25" name="TextBox 24">
            <a:extLst>
              <a:ext uri="{FF2B5EF4-FFF2-40B4-BE49-F238E27FC236}">
                <a16:creationId xmlns:a16="http://schemas.microsoft.com/office/drawing/2014/main" id="{0B4FCA4B-1DE9-4156-B6E1-F7E32DF05D27}"/>
              </a:ext>
            </a:extLst>
          </p:cNvPr>
          <p:cNvSpPr txBox="1"/>
          <p:nvPr userDrawn="1"/>
        </p:nvSpPr>
        <p:spPr>
          <a:xfrm>
            <a:off x="3107833" y="5007869"/>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6">
                    <a:lumMod val="50000"/>
                  </a:schemeClr>
                </a:solidFill>
                <a:latin typeface="+mn-lt"/>
                <a:ea typeface="+mn-ea"/>
                <a:cs typeface="+mn-cs"/>
              </a:rPr>
              <a:t>3</a:t>
            </a:r>
          </a:p>
        </p:txBody>
      </p:sp>
    </p:spTree>
    <p:extLst>
      <p:ext uri="{BB962C8B-B14F-4D97-AF65-F5344CB8AC3E}">
        <p14:creationId xmlns:p14="http://schemas.microsoft.com/office/powerpoint/2010/main" val="22001436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3 Recipe Book Recip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6">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8476971"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76971" cy="634092"/>
          </a:xfrm>
        </p:spPr>
        <p:txBody>
          <a:bodyPr>
            <a:normAutofit/>
          </a:bodyPr>
          <a:lstStyle>
            <a:lvl1pPr>
              <a:defRPr sz="3600">
                <a:solidFill>
                  <a:schemeClr val="bg1"/>
                </a:solidFill>
              </a:defRPr>
            </a:lvl1pPr>
          </a:lstStyle>
          <a:p>
            <a:r>
              <a:rPr lang="en-US" dirty="0"/>
              <a:t>Click to add Title</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8936113" y="6291373"/>
            <a:ext cx="3001647"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51D8D2EE-CE39-4FED-B22E-D2513633F89E}"/>
              </a:ext>
            </a:extLst>
          </p:cNvPr>
          <p:cNvSpPr>
            <a:spLocks noGrp="1"/>
          </p:cNvSpPr>
          <p:nvPr>
            <p:ph type="body" sz="half" idx="18" hasCustomPrompt="1"/>
          </p:nvPr>
        </p:nvSpPr>
        <p:spPr>
          <a:xfrm>
            <a:off x="8946371" y="1604354"/>
            <a:ext cx="2991390" cy="4678292"/>
          </a:xfrm>
        </p:spPr>
        <p:txBody>
          <a:bodyPr numCol="1">
            <a:normAutofit/>
          </a:bodyPr>
          <a:lstStyle>
            <a:lvl1pPr marL="233363" indent="-233363">
              <a:lnSpc>
                <a:spcPct val="150000"/>
              </a:lnSpc>
              <a:spcBef>
                <a:spcPts val="0"/>
              </a:spcBef>
              <a:buNone/>
              <a:tabLst>
                <a:tab pos="112713" algn="r"/>
                <a:tab pos="233363" algn="l"/>
              </a:tabLst>
              <a:defRPr sz="1200">
                <a:solidFill>
                  <a:schemeClr val="accent6">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a16="http://schemas.microsoft.com/office/drawing/2014/main" id="{0A7E883A-5927-45B9-A5FB-8EFF513E0CAA}"/>
              </a:ext>
            </a:extLst>
          </p:cNvPr>
          <p:cNvSpPr>
            <a:spLocks noGrp="1"/>
          </p:cNvSpPr>
          <p:nvPr>
            <p:ph type="body" sz="half" idx="19" hasCustomPrompt="1"/>
          </p:nvPr>
        </p:nvSpPr>
        <p:spPr>
          <a:xfrm>
            <a:off x="8946371" y="1295400"/>
            <a:ext cx="3024249" cy="300227"/>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3" name="Picture Placeholder 29" descr="An empty placeholder to add an image. Click on the placeholder and select the image that you wish to add.">
            <a:extLst>
              <a:ext uri="{FF2B5EF4-FFF2-40B4-BE49-F238E27FC236}">
                <a16:creationId xmlns:a16="http://schemas.microsoft.com/office/drawing/2014/main" id="{85FEB9CB-F2B1-47F4-9097-30FAF7942942}"/>
              </a:ext>
            </a:extLst>
          </p:cNvPr>
          <p:cNvSpPr>
            <a:spLocks noGrp="1"/>
          </p:cNvSpPr>
          <p:nvPr>
            <p:ph type="pic" sz="quarter" idx="20" hasCustomPrompt="1"/>
          </p:nvPr>
        </p:nvSpPr>
        <p:spPr>
          <a:xfrm>
            <a:off x="221380" y="1313129"/>
            <a:ext cx="2560320" cy="256032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4" name="Text Placeholder 3">
            <a:extLst>
              <a:ext uri="{FF2B5EF4-FFF2-40B4-BE49-F238E27FC236}">
                <a16:creationId xmlns:a16="http://schemas.microsoft.com/office/drawing/2014/main" id="{18F989E1-F209-41C2-AEC2-BDDDEE48E1E5}"/>
              </a:ext>
            </a:extLst>
          </p:cNvPr>
          <p:cNvSpPr>
            <a:spLocks noGrp="1"/>
          </p:cNvSpPr>
          <p:nvPr>
            <p:ph type="body" sz="half" idx="21" hasCustomPrompt="1"/>
          </p:nvPr>
        </p:nvSpPr>
        <p:spPr>
          <a:xfrm>
            <a:off x="463625"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45707C7B-9828-45A7-AF95-4A3BE756BBBA}"/>
              </a:ext>
            </a:extLst>
          </p:cNvPr>
          <p:cNvSpPr>
            <a:spLocks noGrp="1"/>
          </p:cNvSpPr>
          <p:nvPr>
            <p:ph type="pic" sz="quarter" idx="29" hasCustomPrompt="1"/>
          </p:nvPr>
        </p:nvSpPr>
        <p:spPr>
          <a:xfrm>
            <a:off x="3168076" y="1313129"/>
            <a:ext cx="2560320" cy="256032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1" name="Picture Placeholder 29" descr="An empty placeholder to add an image. Click on the placeholder and select the image that you wish to add.">
            <a:extLst>
              <a:ext uri="{FF2B5EF4-FFF2-40B4-BE49-F238E27FC236}">
                <a16:creationId xmlns:a16="http://schemas.microsoft.com/office/drawing/2014/main" id="{56FDA5AA-A766-4B21-8377-9267FFBAE31F}"/>
              </a:ext>
            </a:extLst>
          </p:cNvPr>
          <p:cNvSpPr>
            <a:spLocks noGrp="1"/>
          </p:cNvSpPr>
          <p:nvPr>
            <p:ph type="pic" sz="quarter" idx="31" hasCustomPrompt="1"/>
          </p:nvPr>
        </p:nvSpPr>
        <p:spPr>
          <a:xfrm>
            <a:off x="6114771" y="1313129"/>
            <a:ext cx="2560320" cy="2560320"/>
          </a:xfrm>
          <a:solidFill>
            <a:schemeClr val="accent6">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Text Placeholder 3">
            <a:extLst>
              <a:ext uri="{FF2B5EF4-FFF2-40B4-BE49-F238E27FC236}">
                <a16:creationId xmlns:a16="http://schemas.microsoft.com/office/drawing/2014/main" id="{5771C520-4E5C-4853-AE35-F250CB8FB5D8}"/>
              </a:ext>
            </a:extLst>
          </p:cNvPr>
          <p:cNvSpPr>
            <a:spLocks noGrp="1"/>
          </p:cNvSpPr>
          <p:nvPr>
            <p:ph type="body" sz="half" idx="32" hasCustomPrompt="1"/>
          </p:nvPr>
        </p:nvSpPr>
        <p:spPr>
          <a:xfrm>
            <a:off x="3412236"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4" name="Text Placeholder 3">
            <a:extLst>
              <a:ext uri="{FF2B5EF4-FFF2-40B4-BE49-F238E27FC236}">
                <a16:creationId xmlns:a16="http://schemas.microsoft.com/office/drawing/2014/main" id="{5C64EC75-B525-40E2-B054-6BA5895D0794}"/>
              </a:ext>
            </a:extLst>
          </p:cNvPr>
          <p:cNvSpPr>
            <a:spLocks noGrp="1"/>
          </p:cNvSpPr>
          <p:nvPr>
            <p:ph type="body" sz="half" idx="34" hasCustomPrompt="1"/>
          </p:nvPr>
        </p:nvSpPr>
        <p:spPr>
          <a:xfrm>
            <a:off x="6349484" y="3878284"/>
            <a:ext cx="2325607"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6" name="Text Placeholder 27">
            <a:extLst>
              <a:ext uri="{FF2B5EF4-FFF2-40B4-BE49-F238E27FC236}">
                <a16:creationId xmlns:a16="http://schemas.microsoft.com/office/drawing/2014/main" id="{394C56F0-EE6F-474D-AB99-995F044BCB84}"/>
              </a:ext>
            </a:extLst>
          </p:cNvPr>
          <p:cNvSpPr>
            <a:spLocks noGrp="1"/>
          </p:cNvSpPr>
          <p:nvPr>
            <p:ph type="body" sz="quarter" idx="16" hasCustomPrompt="1"/>
          </p:nvPr>
        </p:nvSpPr>
        <p:spPr>
          <a:xfrm>
            <a:off x="8946371" y="213824"/>
            <a:ext cx="2991389" cy="952080"/>
          </a:xfrm>
          <a:noFill/>
          <a:ln>
            <a:noFill/>
          </a:ln>
        </p:spPr>
        <p:txBody>
          <a:bodyPr tIns="91440" bIns="91440" anchor="ctr" anchorCtr="0">
            <a:normAutofit/>
          </a:bodyPr>
          <a:lstStyle>
            <a:lvl1pPr marL="0" indent="0" algn="ctr">
              <a:lnSpc>
                <a:spcPct val="100000"/>
              </a:lnSpc>
              <a:spcBef>
                <a:spcPts val="0"/>
              </a:spcBef>
              <a:buNone/>
              <a:defRPr sz="1200" i="1">
                <a:solidFill>
                  <a:schemeClr val="bg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extBox 1">
            <a:extLst>
              <a:ext uri="{FF2B5EF4-FFF2-40B4-BE49-F238E27FC236}">
                <a16:creationId xmlns:a16="http://schemas.microsoft.com/office/drawing/2014/main" id="{920B6783-0F8B-4A69-A5F6-7CB50E2B23A8}"/>
              </a:ext>
            </a:extLst>
          </p:cNvPr>
          <p:cNvSpPr txBox="1"/>
          <p:nvPr userDrawn="1"/>
        </p:nvSpPr>
        <p:spPr>
          <a:xfrm>
            <a:off x="145082"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6">
                    <a:lumMod val="50000"/>
                  </a:schemeClr>
                </a:solidFill>
                <a:latin typeface="+mn-lt"/>
                <a:ea typeface="+mn-ea"/>
                <a:cs typeface="+mn-cs"/>
              </a:rPr>
              <a:t>1</a:t>
            </a:r>
          </a:p>
        </p:txBody>
      </p:sp>
      <p:sp>
        <p:nvSpPr>
          <p:cNvPr id="21" name="TextBox 20">
            <a:extLst>
              <a:ext uri="{FF2B5EF4-FFF2-40B4-BE49-F238E27FC236}">
                <a16:creationId xmlns:a16="http://schemas.microsoft.com/office/drawing/2014/main" id="{CC4D1335-DA11-4DAC-BCA6-7BB8B148C97F}"/>
              </a:ext>
            </a:extLst>
          </p:cNvPr>
          <p:cNvSpPr txBox="1"/>
          <p:nvPr userDrawn="1"/>
        </p:nvSpPr>
        <p:spPr>
          <a:xfrm>
            <a:off x="3098093"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6">
                    <a:lumMod val="50000"/>
                  </a:schemeClr>
                </a:solidFill>
                <a:latin typeface="+mn-lt"/>
                <a:ea typeface="+mn-ea"/>
                <a:cs typeface="+mn-cs"/>
              </a:rPr>
              <a:t>2</a:t>
            </a:r>
          </a:p>
        </p:txBody>
      </p:sp>
      <p:sp>
        <p:nvSpPr>
          <p:cNvPr id="22" name="TextBox 21">
            <a:extLst>
              <a:ext uri="{FF2B5EF4-FFF2-40B4-BE49-F238E27FC236}">
                <a16:creationId xmlns:a16="http://schemas.microsoft.com/office/drawing/2014/main" id="{CB8EECED-0609-4B4F-AE03-A4F22DF062BA}"/>
              </a:ext>
            </a:extLst>
          </p:cNvPr>
          <p:cNvSpPr txBox="1"/>
          <p:nvPr userDrawn="1"/>
        </p:nvSpPr>
        <p:spPr>
          <a:xfrm>
            <a:off x="6051104"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6">
                    <a:lumMod val="50000"/>
                  </a:schemeClr>
                </a:solidFill>
                <a:latin typeface="+mn-lt"/>
                <a:ea typeface="+mn-ea"/>
                <a:cs typeface="+mn-cs"/>
              </a:rPr>
              <a:t>3</a:t>
            </a:r>
          </a:p>
        </p:txBody>
      </p:sp>
    </p:spTree>
    <p:extLst>
      <p:ext uri="{BB962C8B-B14F-4D97-AF65-F5344CB8AC3E}">
        <p14:creationId xmlns:p14="http://schemas.microsoft.com/office/powerpoint/2010/main" val="8922845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_4 Recipe Book Recip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D41EDA9-50CC-431D-A9E2-D8B28F1D9DD2}"/>
              </a:ext>
            </a:extLst>
          </p:cNvPr>
          <p:cNvSpPr/>
          <p:nvPr userDrawn="1"/>
        </p:nvSpPr>
        <p:spPr>
          <a:xfrm>
            <a:off x="-15240" y="0"/>
            <a:ext cx="5788152" cy="1181100"/>
          </a:xfrm>
          <a:prstGeom prst="rect">
            <a:avLst/>
          </a:prstGeom>
          <a:solidFill>
            <a:schemeClr val="accent6">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2366211" y="859534"/>
            <a:ext cx="3406701" cy="321566"/>
          </a:xfrm>
        </p:spPr>
        <p:txBody>
          <a:bodyPr>
            <a:normAutofit/>
          </a:bodyPr>
          <a:lstStyle>
            <a:lvl1pPr marL="0" indent="0" algn="r">
              <a:buNone/>
              <a:defRPr sz="14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1" y="165960"/>
            <a:ext cx="5559552" cy="634092"/>
          </a:xfrm>
        </p:spPr>
        <p:txBody>
          <a:bodyPr>
            <a:normAutofit/>
          </a:bodyPr>
          <a:lstStyle>
            <a:lvl1pPr algn="r">
              <a:defRPr sz="2800">
                <a:solidFill>
                  <a:schemeClr val="bg1"/>
                </a:solidFill>
              </a:defRPr>
            </a:lvl1pPr>
          </a:lstStyle>
          <a:p>
            <a:r>
              <a:rPr lang="en-US" dirty="0"/>
              <a:t>Click to add Title</a:t>
            </a:r>
          </a:p>
        </p:txBody>
      </p:sp>
      <p:sp>
        <p:nvSpPr>
          <p:cNvPr id="19" name="Rectangle 18">
            <a:extLst>
              <a:ext uri="{FF2B5EF4-FFF2-40B4-BE49-F238E27FC236}">
                <a16:creationId xmlns:a16="http://schemas.microsoft.com/office/drawing/2014/main" id="{BAB15BB6-BF7A-460B-81E4-6CA74B3B1A58}"/>
              </a:ext>
            </a:extLst>
          </p:cNvPr>
          <p:cNvSpPr/>
          <p:nvPr userDrawn="1"/>
        </p:nvSpPr>
        <p:spPr>
          <a:xfrm>
            <a:off x="0" y="1181101"/>
            <a:ext cx="5788152" cy="567690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84077" y="129986"/>
            <a:ext cx="1472184" cy="1444752"/>
          </a:xfrm>
          <a:solidFill>
            <a:schemeClr val="bg1"/>
          </a:solid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a16="http://schemas.microsoft.com/office/drawing/2014/main" id="{7B211DA6-5909-4778-ACCB-FDDE1061AEEB}"/>
              </a:ext>
            </a:extLst>
          </p:cNvPr>
          <p:cNvSpPr>
            <a:spLocks noGrp="1"/>
          </p:cNvSpPr>
          <p:nvPr>
            <p:ph type="body" sz="quarter" idx="18" hasCustomPrompt="1"/>
          </p:nvPr>
        </p:nvSpPr>
        <p:spPr>
          <a:xfrm>
            <a:off x="184078" y="1886336"/>
            <a:ext cx="1472184" cy="1971790"/>
          </a:xfrm>
          <a:noFill/>
          <a:ln>
            <a:noFill/>
          </a:ln>
        </p:spPr>
        <p:txBody>
          <a:bodyPr tIns="91440" bIns="91440" anchor="t" anchorCtr="0">
            <a:normAutofit/>
          </a:bodyPr>
          <a:lstStyle>
            <a:lvl1pPr marL="0" indent="0" algn="ctr">
              <a:lnSpc>
                <a:spcPct val="100000"/>
              </a:lnSpc>
              <a:spcBef>
                <a:spcPts val="0"/>
              </a:spcBef>
              <a:buNone/>
              <a:defRPr sz="1200" i="1">
                <a:solidFill>
                  <a:schemeClr val="accent6">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34" name="Text Placeholder 3">
            <a:extLst>
              <a:ext uri="{FF2B5EF4-FFF2-40B4-BE49-F238E27FC236}">
                <a16:creationId xmlns:a16="http://schemas.microsoft.com/office/drawing/2014/main" id="{5EFB9AC3-DB43-4B4E-B74E-1ED156A18510}"/>
              </a:ext>
            </a:extLst>
          </p:cNvPr>
          <p:cNvSpPr>
            <a:spLocks noGrp="1"/>
          </p:cNvSpPr>
          <p:nvPr>
            <p:ph type="body" sz="half" idx="12" hasCustomPrompt="1"/>
          </p:nvPr>
        </p:nvSpPr>
        <p:spPr>
          <a:xfrm>
            <a:off x="1933678" y="1886336"/>
            <a:ext cx="3745227" cy="4516873"/>
          </a:xfrm>
        </p:spPr>
        <p:txBody>
          <a:bodyPr numCol="1">
            <a:normAutofit/>
          </a:bodyPr>
          <a:lstStyle>
            <a:lvl1pPr marL="233363" indent="-233363">
              <a:lnSpc>
                <a:spcPct val="150000"/>
              </a:lnSpc>
              <a:spcBef>
                <a:spcPts val="0"/>
              </a:spcBef>
              <a:buNone/>
              <a:tabLst>
                <a:tab pos="112713" algn="r"/>
                <a:tab pos="233363" algn="l"/>
              </a:tabLst>
              <a:defRPr sz="1200">
                <a:solidFill>
                  <a:schemeClr val="accent6">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a16="http://schemas.microsoft.com/office/drawing/2014/main" id="{1808718C-849A-4063-A7DB-6A25E4823A61}"/>
              </a:ext>
            </a:extLst>
          </p:cNvPr>
          <p:cNvSpPr>
            <a:spLocks noGrp="1"/>
          </p:cNvSpPr>
          <p:nvPr>
            <p:ph type="body" sz="half" idx="15" hasCustomPrompt="1"/>
          </p:nvPr>
        </p:nvSpPr>
        <p:spPr>
          <a:xfrm>
            <a:off x="1942554" y="6477581"/>
            <a:ext cx="3735869" cy="326903"/>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7" name="Picture Placeholder 29" descr="An empty placeholder to add an image. Click on the placeholder and select the image that you wish to add.">
            <a:extLst>
              <a:ext uri="{FF2B5EF4-FFF2-40B4-BE49-F238E27FC236}">
                <a16:creationId xmlns:a16="http://schemas.microsoft.com/office/drawing/2014/main" id="{ADBABE7C-83A0-42FB-9AB1-BD7454D9103E}"/>
              </a:ext>
            </a:extLst>
          </p:cNvPr>
          <p:cNvSpPr>
            <a:spLocks noGrp="1"/>
          </p:cNvSpPr>
          <p:nvPr>
            <p:ph type="pic" sz="quarter" idx="19" hasCustomPrompt="1"/>
          </p:nvPr>
        </p:nvSpPr>
        <p:spPr>
          <a:xfrm>
            <a:off x="6017143" y="296778"/>
            <a:ext cx="1874380" cy="1371600"/>
          </a:xfrm>
          <a:solidFill>
            <a:schemeClr val="accent6">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8" name="Picture Placeholder 29" descr="An empty placeholder to add an image. Click on the placeholder and select the image that you wish to add.">
            <a:extLst>
              <a:ext uri="{FF2B5EF4-FFF2-40B4-BE49-F238E27FC236}">
                <a16:creationId xmlns:a16="http://schemas.microsoft.com/office/drawing/2014/main" id="{6AA38BAD-E577-44E5-8652-7EB8884D85D4}"/>
              </a:ext>
            </a:extLst>
          </p:cNvPr>
          <p:cNvSpPr>
            <a:spLocks noGrp="1"/>
          </p:cNvSpPr>
          <p:nvPr>
            <p:ph type="pic" sz="quarter" idx="29" hasCustomPrompt="1"/>
          </p:nvPr>
        </p:nvSpPr>
        <p:spPr>
          <a:xfrm>
            <a:off x="6017143" y="1921978"/>
            <a:ext cx="1874380" cy="1371600"/>
          </a:xfrm>
          <a:solidFill>
            <a:schemeClr val="accent6">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9" name="Picture Placeholder 29" descr="An empty placeholder to add an image. Click on the placeholder and select the image that you wish to add.">
            <a:extLst>
              <a:ext uri="{FF2B5EF4-FFF2-40B4-BE49-F238E27FC236}">
                <a16:creationId xmlns:a16="http://schemas.microsoft.com/office/drawing/2014/main" id="{31089E30-35D5-4B63-962C-E69262F8A31B}"/>
              </a:ext>
            </a:extLst>
          </p:cNvPr>
          <p:cNvSpPr>
            <a:spLocks noGrp="1"/>
          </p:cNvSpPr>
          <p:nvPr>
            <p:ph type="pic" sz="quarter" idx="31" hasCustomPrompt="1"/>
          </p:nvPr>
        </p:nvSpPr>
        <p:spPr>
          <a:xfrm>
            <a:off x="6017143" y="3547178"/>
            <a:ext cx="1874380" cy="1371600"/>
          </a:xfrm>
          <a:solidFill>
            <a:schemeClr val="accent6">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94891CE-B5DF-4EC9-BCD1-007200ADE6BF}"/>
              </a:ext>
            </a:extLst>
          </p:cNvPr>
          <p:cNvSpPr>
            <a:spLocks noGrp="1"/>
          </p:cNvSpPr>
          <p:nvPr>
            <p:ph type="pic" sz="quarter" idx="32" hasCustomPrompt="1"/>
          </p:nvPr>
        </p:nvSpPr>
        <p:spPr>
          <a:xfrm>
            <a:off x="6017662" y="5172377"/>
            <a:ext cx="1874380" cy="1371600"/>
          </a:xfrm>
          <a:solidFill>
            <a:schemeClr val="accent6">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53" name="Text Placeholder 3">
            <a:extLst>
              <a:ext uri="{FF2B5EF4-FFF2-40B4-BE49-F238E27FC236}">
                <a16:creationId xmlns:a16="http://schemas.microsoft.com/office/drawing/2014/main" id="{55A40829-372A-4BD2-9DFD-55A1E0FC7A6C}"/>
              </a:ext>
            </a:extLst>
          </p:cNvPr>
          <p:cNvSpPr>
            <a:spLocks noGrp="1"/>
          </p:cNvSpPr>
          <p:nvPr>
            <p:ph type="body" sz="half" idx="21" hasCustomPrompt="1"/>
          </p:nvPr>
        </p:nvSpPr>
        <p:spPr>
          <a:xfrm>
            <a:off x="8155381" y="269869"/>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5" name="Text Placeholder 3">
            <a:extLst>
              <a:ext uri="{FF2B5EF4-FFF2-40B4-BE49-F238E27FC236}">
                <a16:creationId xmlns:a16="http://schemas.microsoft.com/office/drawing/2014/main" id="{D3ED1463-3FDC-4F77-A490-BB128AEB35E9}"/>
              </a:ext>
            </a:extLst>
          </p:cNvPr>
          <p:cNvSpPr>
            <a:spLocks noGrp="1"/>
          </p:cNvSpPr>
          <p:nvPr>
            <p:ph type="body" sz="half" idx="33" hasCustomPrompt="1"/>
          </p:nvPr>
        </p:nvSpPr>
        <p:spPr>
          <a:xfrm>
            <a:off x="8155381" y="1903490"/>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7" name="Text Placeholder 3">
            <a:extLst>
              <a:ext uri="{FF2B5EF4-FFF2-40B4-BE49-F238E27FC236}">
                <a16:creationId xmlns:a16="http://schemas.microsoft.com/office/drawing/2014/main" id="{66CBE1DF-E937-4AEA-A7F9-8B809516E332}"/>
              </a:ext>
            </a:extLst>
          </p:cNvPr>
          <p:cNvSpPr>
            <a:spLocks noGrp="1"/>
          </p:cNvSpPr>
          <p:nvPr>
            <p:ph type="body" sz="half" idx="35" hasCustomPrompt="1"/>
          </p:nvPr>
        </p:nvSpPr>
        <p:spPr>
          <a:xfrm>
            <a:off x="8155381" y="3537111"/>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a16="http://schemas.microsoft.com/office/drawing/2014/main" id="{4C47130C-295F-469B-8A2F-DACEF5B5A598}"/>
              </a:ext>
            </a:extLst>
          </p:cNvPr>
          <p:cNvSpPr>
            <a:spLocks noGrp="1"/>
          </p:cNvSpPr>
          <p:nvPr>
            <p:ph type="body" sz="half" idx="11" hasCustomPrompt="1"/>
          </p:nvPr>
        </p:nvSpPr>
        <p:spPr>
          <a:xfrm>
            <a:off x="1927739" y="1480561"/>
            <a:ext cx="3745227" cy="313240"/>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9" name="Text Placeholder 3">
            <a:extLst>
              <a:ext uri="{FF2B5EF4-FFF2-40B4-BE49-F238E27FC236}">
                <a16:creationId xmlns:a16="http://schemas.microsoft.com/office/drawing/2014/main" id="{A93AA9FB-7091-4FF0-8330-340B0A90ACBB}"/>
              </a:ext>
            </a:extLst>
          </p:cNvPr>
          <p:cNvSpPr>
            <a:spLocks noGrp="1"/>
          </p:cNvSpPr>
          <p:nvPr>
            <p:ph type="body" sz="half" idx="37" hasCustomPrompt="1"/>
          </p:nvPr>
        </p:nvSpPr>
        <p:spPr>
          <a:xfrm>
            <a:off x="8155381" y="5170732"/>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Box 22">
            <a:extLst>
              <a:ext uri="{FF2B5EF4-FFF2-40B4-BE49-F238E27FC236}">
                <a16:creationId xmlns:a16="http://schemas.microsoft.com/office/drawing/2014/main" id="{F58024DC-2BD1-48B2-9B50-F47B3CEF4820}"/>
              </a:ext>
            </a:extLst>
          </p:cNvPr>
          <p:cNvSpPr txBox="1"/>
          <p:nvPr userDrawn="1"/>
        </p:nvSpPr>
        <p:spPr>
          <a:xfrm>
            <a:off x="7888697" y="269869"/>
            <a:ext cx="319318"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6">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277DCCC3-3098-4343-B77B-3D23E8F17FFD}"/>
              </a:ext>
            </a:extLst>
          </p:cNvPr>
          <p:cNvSpPr txBox="1"/>
          <p:nvPr userDrawn="1"/>
        </p:nvSpPr>
        <p:spPr>
          <a:xfrm>
            <a:off x="7888696" y="1902428"/>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6">
                    <a:lumMod val="50000"/>
                  </a:schemeClr>
                </a:solidFill>
                <a:latin typeface="+mn-lt"/>
                <a:ea typeface="+mn-ea"/>
                <a:cs typeface="+mn-cs"/>
              </a:rPr>
              <a:t>2</a:t>
            </a:r>
          </a:p>
        </p:txBody>
      </p:sp>
      <p:sp>
        <p:nvSpPr>
          <p:cNvPr id="26" name="TextBox 25">
            <a:extLst>
              <a:ext uri="{FF2B5EF4-FFF2-40B4-BE49-F238E27FC236}">
                <a16:creationId xmlns:a16="http://schemas.microsoft.com/office/drawing/2014/main" id="{47D9CE1B-5D25-4C27-8C90-7CA8B8B1E7EF}"/>
              </a:ext>
            </a:extLst>
          </p:cNvPr>
          <p:cNvSpPr txBox="1"/>
          <p:nvPr userDrawn="1"/>
        </p:nvSpPr>
        <p:spPr>
          <a:xfrm>
            <a:off x="7888696" y="3534987"/>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6">
                    <a:lumMod val="50000"/>
                  </a:schemeClr>
                </a:solidFill>
                <a:latin typeface="+mn-lt"/>
                <a:ea typeface="+mn-ea"/>
                <a:cs typeface="+mn-cs"/>
              </a:rPr>
              <a:t>3</a:t>
            </a:r>
          </a:p>
        </p:txBody>
      </p:sp>
      <p:sp>
        <p:nvSpPr>
          <p:cNvPr id="28" name="TextBox 27">
            <a:extLst>
              <a:ext uri="{FF2B5EF4-FFF2-40B4-BE49-F238E27FC236}">
                <a16:creationId xmlns:a16="http://schemas.microsoft.com/office/drawing/2014/main" id="{E4D750E6-AF88-4742-9ABE-63A5217AD198}"/>
              </a:ext>
            </a:extLst>
          </p:cNvPr>
          <p:cNvSpPr txBox="1"/>
          <p:nvPr userDrawn="1"/>
        </p:nvSpPr>
        <p:spPr>
          <a:xfrm>
            <a:off x="7888696" y="5167546"/>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6">
                    <a:lumMod val="50000"/>
                  </a:schemeClr>
                </a:solidFill>
                <a:latin typeface="+mn-lt"/>
                <a:ea typeface="+mn-ea"/>
                <a:cs typeface="+mn-cs"/>
              </a:rPr>
              <a:t>4</a:t>
            </a:r>
          </a:p>
        </p:txBody>
      </p:sp>
    </p:spTree>
    <p:extLst>
      <p:ext uri="{BB962C8B-B14F-4D97-AF65-F5344CB8AC3E}">
        <p14:creationId xmlns:p14="http://schemas.microsoft.com/office/powerpoint/2010/main" val="21478517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5 Recipe Book Recipe">
    <p:spTree>
      <p:nvGrpSpPr>
        <p:cNvPr id="1" name=""/>
        <p:cNvGrpSpPr/>
        <p:nvPr/>
      </p:nvGrpSpPr>
      <p:grpSpPr>
        <a:xfrm>
          <a:off x="0" y="0"/>
          <a:ext cx="0" cy="0"/>
          <a:chOff x="0" y="0"/>
          <a:chExt cx="0" cy="0"/>
        </a:xfrm>
      </p:grpSpPr>
      <p:sp>
        <p:nvSpPr>
          <p:cNvPr id="7" name="Picture Placeholder 6" descr="An empty placeholder to add an image. Click on the placeholder and select the image that you wish to add.">
            <a:extLst>
              <a:ext uri="{FF2B5EF4-FFF2-40B4-BE49-F238E27FC236}">
                <a16:creationId xmlns:a16="http://schemas.microsoft.com/office/drawing/2014/main" id="{EDAB7103-706C-4D50-B9D9-030D5A29D564}"/>
              </a:ext>
            </a:extLst>
          </p:cNvPr>
          <p:cNvSpPr>
            <a:spLocks noGrp="1"/>
          </p:cNvSpPr>
          <p:nvPr>
            <p:ph type="pic" sz="quarter" idx="10" hasCustomPrompt="1"/>
          </p:nvPr>
        </p:nvSpPr>
        <p:spPr>
          <a:xfrm>
            <a:off x="0" y="0"/>
            <a:ext cx="5998464" cy="6858000"/>
          </a:xfrm>
          <a:solidFill>
            <a:schemeClr val="accent6">
              <a:lumMod val="20000"/>
              <a:lumOff val="80000"/>
            </a:schemeClr>
          </a:solid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Add a picture</a:t>
            </a:r>
          </a:p>
        </p:txBody>
      </p:sp>
      <p:sp>
        <p:nvSpPr>
          <p:cNvPr id="2" name="Title 1">
            <a:extLst>
              <a:ext uri="{FF2B5EF4-FFF2-40B4-BE49-F238E27FC236}">
                <a16:creationId xmlns:a16="http://schemas.microsoft.com/office/drawing/2014/main" id="{5484E944-0F47-4F5B-B61F-BAC4E53A4CE6}"/>
              </a:ext>
            </a:extLst>
          </p:cNvPr>
          <p:cNvSpPr>
            <a:spLocks noGrp="1"/>
          </p:cNvSpPr>
          <p:nvPr>
            <p:ph type="title"/>
          </p:nvPr>
        </p:nvSpPr>
        <p:spPr>
          <a:xfrm>
            <a:off x="926592" y="877824"/>
            <a:ext cx="11265408" cy="1179576"/>
          </a:xfrm>
          <a:solidFill>
            <a:schemeClr val="accent6">
              <a:lumMod val="50000"/>
            </a:schemeClr>
          </a:solidFill>
        </p:spPr>
        <p:txBody>
          <a:bodyPr vert="horz" lIns="91440" tIns="45720" rIns="91440" bIns="45720" rtlCol="0" anchor="ctr" anchorCtr="0">
            <a:noAutofit/>
          </a:bodyPr>
          <a:lstStyle>
            <a:lvl1pPr>
              <a:defRPr lang="en-US" sz="3600">
                <a:solidFill>
                  <a:schemeClr val="bg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9" name="Text Placeholder 27">
            <a:extLst>
              <a:ext uri="{FF2B5EF4-FFF2-40B4-BE49-F238E27FC236}">
                <a16:creationId xmlns:a16="http://schemas.microsoft.com/office/drawing/2014/main" id="{40284018-877E-48C8-A60E-5EA184B0B905}"/>
              </a:ext>
            </a:extLst>
          </p:cNvPr>
          <p:cNvSpPr>
            <a:spLocks noGrp="1"/>
          </p:cNvSpPr>
          <p:nvPr>
            <p:ph type="body" sz="quarter" idx="18" hasCustomPrompt="1"/>
          </p:nvPr>
        </p:nvSpPr>
        <p:spPr>
          <a:xfrm>
            <a:off x="6095998" y="0"/>
            <a:ext cx="5879593" cy="877824"/>
          </a:xfrm>
          <a:noFill/>
          <a:ln>
            <a:noFill/>
          </a:ln>
        </p:spPr>
        <p:txBody>
          <a:bodyPr tIns="91440" bIns="91440" anchor="ctr" anchorCtr="0">
            <a:normAutofit/>
          </a:bodyPr>
          <a:lstStyle>
            <a:lvl1pPr marL="0" indent="0" algn="ctr">
              <a:lnSpc>
                <a:spcPct val="100000"/>
              </a:lnSpc>
              <a:spcBef>
                <a:spcPts val="0"/>
              </a:spcBef>
              <a:buNone/>
              <a:defRPr sz="1600" i="1">
                <a:solidFill>
                  <a:schemeClr val="accent6">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12" name="Subtitle 2">
            <a:extLst>
              <a:ext uri="{FF2B5EF4-FFF2-40B4-BE49-F238E27FC236}">
                <a16:creationId xmlns:a16="http://schemas.microsoft.com/office/drawing/2014/main" id="{861167B6-9741-49DA-A7AF-E1A3352D10C8}"/>
              </a:ext>
            </a:extLst>
          </p:cNvPr>
          <p:cNvSpPr>
            <a:spLocks noGrp="1"/>
          </p:cNvSpPr>
          <p:nvPr>
            <p:ph type="subTitle" idx="20" hasCustomPrompt="1"/>
          </p:nvPr>
        </p:nvSpPr>
        <p:spPr>
          <a:xfrm>
            <a:off x="8785299" y="1735834"/>
            <a:ext cx="3406701" cy="321566"/>
          </a:xfrm>
        </p:spPr>
        <p:txBody>
          <a:bodyPr>
            <a:normAutofit/>
          </a:bodyPr>
          <a:lstStyle>
            <a:lvl1pPr marL="0" indent="0" algn="r">
              <a:buNone/>
              <a:defRPr sz="12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Rectangle 13">
            <a:extLst>
              <a:ext uri="{FF2B5EF4-FFF2-40B4-BE49-F238E27FC236}">
                <a16:creationId xmlns:a16="http://schemas.microsoft.com/office/drawing/2014/main" id="{913599A2-48DF-45BA-9425-12A5FBCF838E}"/>
              </a:ext>
            </a:extLst>
          </p:cNvPr>
          <p:cNvSpPr/>
          <p:nvPr userDrawn="1"/>
        </p:nvSpPr>
        <p:spPr>
          <a:xfrm>
            <a:off x="5992994" y="6316980"/>
            <a:ext cx="6199006" cy="541020"/>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3">
            <a:extLst>
              <a:ext uri="{FF2B5EF4-FFF2-40B4-BE49-F238E27FC236}">
                <a16:creationId xmlns:a16="http://schemas.microsoft.com/office/drawing/2014/main" id="{5E29445D-5852-4685-99FA-F6D0EEB71907}"/>
              </a:ext>
            </a:extLst>
          </p:cNvPr>
          <p:cNvSpPr>
            <a:spLocks noGrp="1"/>
          </p:cNvSpPr>
          <p:nvPr>
            <p:ph type="body" sz="half" idx="11" hasCustomPrompt="1"/>
          </p:nvPr>
        </p:nvSpPr>
        <p:spPr>
          <a:xfrm>
            <a:off x="6096000" y="2181537"/>
            <a:ext cx="2856467" cy="267780"/>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7" name="Text Placeholder 3">
            <a:extLst>
              <a:ext uri="{FF2B5EF4-FFF2-40B4-BE49-F238E27FC236}">
                <a16:creationId xmlns:a16="http://schemas.microsoft.com/office/drawing/2014/main" id="{F8A5A1E2-D455-4943-B46C-912CF46ABA90}"/>
              </a:ext>
            </a:extLst>
          </p:cNvPr>
          <p:cNvSpPr>
            <a:spLocks noGrp="1"/>
          </p:cNvSpPr>
          <p:nvPr>
            <p:ph type="body" sz="half" idx="12" hasCustomPrompt="1"/>
          </p:nvPr>
        </p:nvSpPr>
        <p:spPr>
          <a:xfrm>
            <a:off x="6095999" y="2449317"/>
            <a:ext cx="5879592" cy="1801368"/>
          </a:xfrm>
          <a:noFill/>
        </p:spPr>
        <p:txBody>
          <a:bodyPr wrap="square" numCol="2" spcCol="457200" rtlCol="0">
            <a:noAutofit/>
          </a:bodyPr>
          <a:lstStyle>
            <a:lvl1pPr marL="0" indent="0">
              <a:lnSpc>
                <a:spcPct val="100000"/>
              </a:lnSpc>
              <a:spcBef>
                <a:spcPts val="0"/>
              </a:spcBef>
              <a:buNone/>
              <a:defRPr lang="en-US" sz="1200" i="1" dirty="0"/>
            </a:lvl1pPr>
          </a:lstStyle>
          <a:p>
            <a:pPr lvl="0"/>
            <a:r>
              <a:rPr lang="en-US" dirty="0"/>
              <a:t>Click to add text</a:t>
            </a:r>
          </a:p>
        </p:txBody>
      </p:sp>
      <p:sp>
        <p:nvSpPr>
          <p:cNvPr id="18" name="Text Placeholder 3">
            <a:extLst>
              <a:ext uri="{FF2B5EF4-FFF2-40B4-BE49-F238E27FC236}">
                <a16:creationId xmlns:a16="http://schemas.microsoft.com/office/drawing/2014/main" id="{03CEA5B5-2DFF-4730-B1C1-7297D81876B7}"/>
              </a:ext>
            </a:extLst>
          </p:cNvPr>
          <p:cNvSpPr>
            <a:spLocks noGrp="1"/>
          </p:cNvSpPr>
          <p:nvPr>
            <p:ph type="body" sz="half" idx="14" hasCustomPrompt="1"/>
          </p:nvPr>
        </p:nvSpPr>
        <p:spPr>
          <a:xfrm>
            <a:off x="6095999" y="4250685"/>
            <a:ext cx="5879592" cy="2014859"/>
          </a:xfrm>
        </p:spPr>
        <p:txBody>
          <a:bodyPr numCol="2">
            <a:normAutofit/>
          </a:bodyPr>
          <a:lstStyle>
            <a:lvl1pPr marL="228600" indent="-228600">
              <a:buClr>
                <a:schemeClr val="accent6">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2B63EEB8-169F-4E42-8938-2B33C50057D9}"/>
              </a:ext>
            </a:extLst>
          </p:cNvPr>
          <p:cNvSpPr>
            <a:spLocks noGrp="1"/>
          </p:cNvSpPr>
          <p:nvPr>
            <p:ph type="body" sz="half" idx="15" hasCustomPrompt="1"/>
          </p:nvPr>
        </p:nvSpPr>
        <p:spPr>
          <a:xfrm>
            <a:off x="6095997" y="6366423"/>
            <a:ext cx="5879593" cy="398762"/>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31091631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Recipe Book Section Header">
    <p:bg>
      <p:bgPr>
        <a:solidFill>
          <a:schemeClr val="accent3">
            <a:lumMod val="75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hasCustomPrompt="1"/>
          </p:nvPr>
        </p:nvSpPr>
        <p:spPr>
          <a:xfrm>
            <a:off x="5981701" y="83820"/>
            <a:ext cx="6050280" cy="1325563"/>
          </a:xfrm>
        </p:spPr>
        <p:txBody>
          <a:bodyPr>
            <a:normAutofit/>
          </a:bodyPr>
          <a:lstStyle>
            <a:lvl1pPr>
              <a:lnSpc>
                <a:spcPct val="100000"/>
              </a:lnSpc>
              <a:defRPr sz="4800">
                <a:solidFill>
                  <a:schemeClr val="bg1"/>
                </a:solidFill>
              </a:defRPr>
            </a:lvl1pPr>
          </a:lstStyle>
          <a:p>
            <a:r>
              <a:rPr lang="en-US" dirty="0"/>
              <a:t>Click to add Title</a:t>
            </a:r>
          </a:p>
        </p:txBody>
      </p:sp>
      <p:sp>
        <p:nvSpPr>
          <p:cNvPr id="5" name="Picture Placeholder 4">
            <a:extLst>
              <a:ext uri="{FF2B5EF4-FFF2-40B4-BE49-F238E27FC236}">
                <a16:creationId xmlns:a16="http://schemas.microsoft.com/office/drawing/2014/main" id="{4EB3484B-5E1B-4FB8-9C34-B8AAEEA2C626}"/>
              </a:ext>
            </a:extLst>
          </p:cNvPr>
          <p:cNvSpPr>
            <a:spLocks noGrp="1"/>
          </p:cNvSpPr>
          <p:nvPr>
            <p:ph type="pic" sz="quarter" idx="10" hasCustomPrompt="1"/>
          </p:nvPr>
        </p:nvSpPr>
        <p:spPr>
          <a:xfrm>
            <a:off x="0" y="0"/>
            <a:ext cx="5791200"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114571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1 Recipe Book Recipe">
    <p:spTree>
      <p:nvGrpSpPr>
        <p:cNvPr id="1" name=""/>
        <p:cNvGrpSpPr/>
        <p:nvPr/>
      </p:nvGrpSpPr>
      <p:grpSpPr>
        <a:xfrm>
          <a:off x="0" y="0"/>
          <a:ext cx="0" cy="0"/>
          <a:chOff x="0" y="0"/>
          <a:chExt cx="0" cy="0"/>
        </a:xfrm>
      </p:grpSpPr>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7220" y="1181100"/>
            <a:ext cx="5790659" cy="5676900"/>
          </a:xfrm>
          <a:solidFill>
            <a:schemeClr val="accent3">
              <a:lumMod val="20000"/>
              <a:lumOff val="80000"/>
            </a:schemeClr>
          </a:solidFill>
        </p:spPr>
        <p:txBody>
          <a:bodyPr anchor="ctr" anchorCtr="0"/>
          <a:lstStyle>
            <a:lvl1pPr marL="0" indent="0" algn="ctr">
              <a:buNone/>
              <a:defRPr/>
            </a:lvl1pPr>
          </a:lstStyle>
          <a:p>
            <a:r>
              <a:rPr lang="en-US" dirty="0"/>
              <a:t>Add a picture</a:t>
            </a:r>
          </a:p>
        </p:txBody>
      </p:sp>
      <p:sp>
        <p:nvSpPr>
          <p:cNvPr id="25" name="Text Placeholder 3">
            <a:extLst>
              <a:ext uri="{FF2B5EF4-FFF2-40B4-BE49-F238E27FC236}">
                <a16:creationId xmlns:a16="http://schemas.microsoft.com/office/drawing/2014/main" id="{02D6ECAC-8814-4C60-BF83-103E85E412C4}"/>
              </a:ext>
            </a:extLst>
          </p:cNvPr>
          <p:cNvSpPr>
            <a:spLocks noGrp="1"/>
          </p:cNvSpPr>
          <p:nvPr>
            <p:ph type="body" sz="half" idx="14" hasCustomPrompt="1"/>
          </p:nvPr>
        </p:nvSpPr>
        <p:spPr>
          <a:xfrm>
            <a:off x="6018265" y="3734155"/>
            <a:ext cx="5919495" cy="2531389"/>
          </a:xfrm>
        </p:spPr>
        <p:txBody>
          <a:bodyPr numCol="2">
            <a:normAutofit/>
          </a:bodyPr>
          <a:lstStyle>
            <a:lvl1pPr marL="228600" indent="-228600">
              <a:buClr>
                <a:schemeClr val="accent3">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a16="http://schemas.microsoft.com/office/drawing/2014/main" id="{C7B6AD5B-AEF5-4540-940C-B1E1FEA3BCAB}"/>
              </a:ext>
            </a:extLst>
          </p:cNvPr>
          <p:cNvSpPr>
            <a:spLocks noGrp="1"/>
          </p:cNvSpPr>
          <p:nvPr>
            <p:ph type="body" sz="half" idx="13" hasCustomPrompt="1"/>
          </p:nvPr>
        </p:nvSpPr>
        <p:spPr>
          <a:xfrm>
            <a:off x="6018265" y="3406597"/>
            <a:ext cx="5919495"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6027995" y="1576050"/>
            <a:ext cx="5909765" cy="1778314"/>
          </a:xfrm>
        </p:spPr>
        <p:txBody>
          <a:bodyPr numCol="2">
            <a:normAutofit/>
          </a:bodyPr>
          <a:lstStyle>
            <a:lvl1pPr marL="233363" indent="-233363">
              <a:lnSpc>
                <a:spcPct val="10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6020775" y="1290047"/>
            <a:ext cx="5919495"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3">
              <a:lumMod val="75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a16="http://schemas.microsoft.com/office/drawing/2014/main" id="{522CA51A-0C04-4FC6-8732-A2C2343AF506}"/>
              </a:ext>
            </a:extLst>
          </p:cNvPr>
          <p:cNvSpPr>
            <a:spLocks noGrp="1"/>
          </p:cNvSpPr>
          <p:nvPr>
            <p:ph type="body" sz="half" idx="2" hasCustomPrompt="1"/>
          </p:nvPr>
        </p:nvSpPr>
        <p:spPr>
          <a:xfrm>
            <a:off x="9401387" y="877386"/>
            <a:ext cx="2562683" cy="228601"/>
          </a:xfrm>
        </p:spPr>
        <p:txBody>
          <a:bodyPr>
            <a:normAutofit/>
          </a:bodyPr>
          <a:lstStyle>
            <a:lvl1pPr marL="0" indent="0" algn="r">
              <a:buNone/>
              <a:defRPr sz="1100" i="1">
                <a:solidFill>
                  <a:schemeClr val="bg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9144000"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11724400"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9575460" y="4992427"/>
            <a:ext cx="1944124" cy="1020891"/>
          </a:xfrm>
          <a:solidFill>
            <a:schemeClr val="accent3">
              <a:lumMod val="20000"/>
              <a:lumOff val="80000"/>
            </a:schemeClr>
          </a:solidFill>
          <a:ln>
            <a:noFill/>
          </a:ln>
        </p:spPr>
        <p:txBody>
          <a:bodyPr tIns="91440" bIns="91440" anchor="ctr"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6018265" y="6291373"/>
            <a:ext cx="5919495"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38512666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_2 Recipe Book Recipe">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97A2E64D-B280-49F7-95F5-CD6A24C1EC9B}"/>
              </a:ext>
            </a:extLst>
          </p:cNvPr>
          <p:cNvSpPr/>
          <p:nvPr userDrawn="1"/>
        </p:nvSpPr>
        <p:spPr>
          <a:xfrm>
            <a:off x="8673395" y="0"/>
            <a:ext cx="3518604" cy="6858000"/>
          </a:xfrm>
          <a:prstGeom prst="rect">
            <a:avLst/>
          </a:prstGeom>
          <a:solidFill>
            <a:schemeClr val="accent3">
              <a:lumMod val="20000"/>
              <a:lumOff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9042842" y="493212"/>
            <a:ext cx="2856467" cy="5691020"/>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9034339" y="167107"/>
            <a:ext cx="2856467"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8688635" cy="1181100"/>
          </a:xfrm>
          <a:prstGeom prst="rect">
            <a:avLst/>
          </a:prstGeom>
          <a:solidFill>
            <a:schemeClr val="accent3">
              <a:lumMod val="75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781224"/>
            <a:ext cx="5296301" cy="399876"/>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60035"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198120" y="3898410"/>
            <a:ext cx="2852929" cy="1181100"/>
          </a:xfrm>
          <a:noFill/>
          <a:ln>
            <a:noFill/>
          </a:ln>
        </p:spPr>
        <p:txBody>
          <a:bodyPr tIns="91440" bIns="91440" anchor="ctr"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9051718" y="6254225"/>
            <a:ext cx="2856467" cy="485941"/>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a16="http://schemas.microsoft.com/office/drawing/2014/main" id="{1216BA9B-211A-403E-8645-BA7B4B237633}"/>
              </a:ext>
            </a:extLst>
          </p:cNvPr>
          <p:cNvSpPr>
            <a:spLocks noGrp="1"/>
          </p:cNvSpPr>
          <p:nvPr>
            <p:ph type="pic" sz="quarter" idx="19" hasCustomPrompt="1"/>
          </p:nvPr>
        </p:nvSpPr>
        <p:spPr>
          <a:xfrm>
            <a:off x="6432432" y="1516966"/>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9" name="Text Placeholder 3">
            <a:extLst>
              <a:ext uri="{FF2B5EF4-FFF2-40B4-BE49-F238E27FC236}">
                <a16:creationId xmlns:a16="http://schemas.microsoft.com/office/drawing/2014/main" id="{B934946C-9253-40AA-84F7-378E3106E765}"/>
              </a:ext>
            </a:extLst>
          </p:cNvPr>
          <p:cNvSpPr>
            <a:spLocks noGrp="1"/>
          </p:cNvSpPr>
          <p:nvPr>
            <p:ph type="body" sz="half" idx="21" hasCustomPrompt="1"/>
          </p:nvPr>
        </p:nvSpPr>
        <p:spPr>
          <a:xfrm>
            <a:off x="3525169" y="1516966"/>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99756" y="1078689"/>
            <a:ext cx="2852928" cy="2798064"/>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8" name="Text Placeholder 3">
            <a:extLst>
              <a:ext uri="{FF2B5EF4-FFF2-40B4-BE49-F238E27FC236}">
                <a16:creationId xmlns:a16="http://schemas.microsoft.com/office/drawing/2014/main" id="{EED0BB26-D2F7-4112-BAFC-D9A66C9DD5EE}"/>
              </a:ext>
            </a:extLst>
          </p:cNvPr>
          <p:cNvSpPr>
            <a:spLocks noGrp="1"/>
          </p:cNvSpPr>
          <p:nvPr>
            <p:ph type="body" sz="half" idx="27" hasCustomPrompt="1"/>
          </p:nvPr>
        </p:nvSpPr>
        <p:spPr>
          <a:xfrm>
            <a:off x="3525169" y="3337745"/>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Text Placeholder 3">
            <a:extLst>
              <a:ext uri="{FF2B5EF4-FFF2-40B4-BE49-F238E27FC236}">
                <a16:creationId xmlns:a16="http://schemas.microsoft.com/office/drawing/2014/main" id="{647B97E8-F206-4899-A05D-3CEA7763CBD7}"/>
              </a:ext>
            </a:extLst>
          </p:cNvPr>
          <p:cNvSpPr>
            <a:spLocks noGrp="1"/>
          </p:cNvSpPr>
          <p:nvPr>
            <p:ph type="body" sz="half" idx="28" hasCustomPrompt="1"/>
          </p:nvPr>
        </p:nvSpPr>
        <p:spPr>
          <a:xfrm>
            <a:off x="3525169" y="5134461"/>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00F5F5B-FD46-4295-B012-F670E320EA6D}"/>
              </a:ext>
            </a:extLst>
          </p:cNvPr>
          <p:cNvSpPr>
            <a:spLocks noGrp="1"/>
          </p:cNvSpPr>
          <p:nvPr>
            <p:ph type="pic" sz="quarter" idx="29" hasCustomPrompt="1"/>
          </p:nvPr>
        </p:nvSpPr>
        <p:spPr>
          <a:xfrm>
            <a:off x="6432432" y="3317693"/>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Picture Placeholder 29" descr="An empty placeholder to add an image. Click on the placeholder and select the image that you wish to add.">
            <a:extLst>
              <a:ext uri="{FF2B5EF4-FFF2-40B4-BE49-F238E27FC236}">
                <a16:creationId xmlns:a16="http://schemas.microsoft.com/office/drawing/2014/main" id="{A15085C5-1FA2-4C89-A410-A151654D4090}"/>
              </a:ext>
            </a:extLst>
          </p:cNvPr>
          <p:cNvSpPr>
            <a:spLocks noGrp="1"/>
          </p:cNvSpPr>
          <p:nvPr>
            <p:ph type="pic" sz="quarter" idx="31" hasCustomPrompt="1"/>
          </p:nvPr>
        </p:nvSpPr>
        <p:spPr>
          <a:xfrm>
            <a:off x="6432432" y="5118419"/>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1" name="TextBox 20">
            <a:extLst>
              <a:ext uri="{FF2B5EF4-FFF2-40B4-BE49-F238E27FC236}">
                <a16:creationId xmlns:a16="http://schemas.microsoft.com/office/drawing/2014/main" id="{DE36BD91-F42B-477D-9347-DBA3C0FDC2DB}"/>
              </a:ext>
            </a:extLst>
          </p:cNvPr>
          <p:cNvSpPr txBox="1"/>
          <p:nvPr userDrawn="1"/>
        </p:nvSpPr>
        <p:spPr>
          <a:xfrm>
            <a:off x="3107833" y="1400373"/>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8F6A3EC1-DE16-42B6-9619-DF093A5C3C27}"/>
              </a:ext>
            </a:extLst>
          </p:cNvPr>
          <p:cNvSpPr txBox="1"/>
          <p:nvPr userDrawn="1"/>
        </p:nvSpPr>
        <p:spPr>
          <a:xfrm>
            <a:off x="3107833" y="3266751"/>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2</a:t>
            </a:r>
          </a:p>
        </p:txBody>
      </p:sp>
      <p:sp>
        <p:nvSpPr>
          <p:cNvPr id="25" name="TextBox 24">
            <a:extLst>
              <a:ext uri="{FF2B5EF4-FFF2-40B4-BE49-F238E27FC236}">
                <a16:creationId xmlns:a16="http://schemas.microsoft.com/office/drawing/2014/main" id="{0B4FCA4B-1DE9-4156-B6E1-F7E32DF05D27}"/>
              </a:ext>
            </a:extLst>
          </p:cNvPr>
          <p:cNvSpPr txBox="1"/>
          <p:nvPr userDrawn="1"/>
        </p:nvSpPr>
        <p:spPr>
          <a:xfrm>
            <a:off x="3107833" y="5007869"/>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3</a:t>
            </a:r>
          </a:p>
        </p:txBody>
      </p:sp>
    </p:spTree>
    <p:extLst>
      <p:ext uri="{BB962C8B-B14F-4D97-AF65-F5344CB8AC3E}">
        <p14:creationId xmlns:p14="http://schemas.microsoft.com/office/powerpoint/2010/main" val="72275106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3 Recipe Book Recip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3">
              <a:lumMod val="75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8476971"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76971" cy="634092"/>
          </a:xfrm>
        </p:spPr>
        <p:txBody>
          <a:bodyPr>
            <a:normAutofit/>
          </a:bodyPr>
          <a:lstStyle>
            <a:lvl1pPr>
              <a:defRPr sz="3600">
                <a:solidFill>
                  <a:schemeClr val="bg1"/>
                </a:solidFill>
              </a:defRPr>
            </a:lvl1pPr>
          </a:lstStyle>
          <a:p>
            <a:r>
              <a:rPr lang="en-US" dirty="0"/>
              <a:t>Click to add Title</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8936113" y="6291373"/>
            <a:ext cx="3001647"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51D8D2EE-CE39-4FED-B22E-D2513633F89E}"/>
              </a:ext>
            </a:extLst>
          </p:cNvPr>
          <p:cNvSpPr>
            <a:spLocks noGrp="1"/>
          </p:cNvSpPr>
          <p:nvPr>
            <p:ph type="body" sz="half" idx="18" hasCustomPrompt="1"/>
          </p:nvPr>
        </p:nvSpPr>
        <p:spPr>
          <a:xfrm>
            <a:off x="8946371" y="1604354"/>
            <a:ext cx="2991390" cy="4678292"/>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a16="http://schemas.microsoft.com/office/drawing/2014/main" id="{0A7E883A-5927-45B9-A5FB-8EFF513E0CAA}"/>
              </a:ext>
            </a:extLst>
          </p:cNvPr>
          <p:cNvSpPr>
            <a:spLocks noGrp="1"/>
          </p:cNvSpPr>
          <p:nvPr>
            <p:ph type="body" sz="half" idx="19" hasCustomPrompt="1"/>
          </p:nvPr>
        </p:nvSpPr>
        <p:spPr>
          <a:xfrm>
            <a:off x="8946371" y="1295400"/>
            <a:ext cx="3024249" cy="300227"/>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3" name="Picture Placeholder 29" descr="An empty placeholder to add an image. Click on the placeholder and select the image that you wish to add.">
            <a:extLst>
              <a:ext uri="{FF2B5EF4-FFF2-40B4-BE49-F238E27FC236}">
                <a16:creationId xmlns:a16="http://schemas.microsoft.com/office/drawing/2014/main" id="{85FEB9CB-F2B1-47F4-9097-30FAF7942942}"/>
              </a:ext>
            </a:extLst>
          </p:cNvPr>
          <p:cNvSpPr>
            <a:spLocks noGrp="1"/>
          </p:cNvSpPr>
          <p:nvPr>
            <p:ph type="pic" sz="quarter" idx="20" hasCustomPrompt="1"/>
          </p:nvPr>
        </p:nvSpPr>
        <p:spPr>
          <a:xfrm>
            <a:off x="221380"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4" name="Text Placeholder 3">
            <a:extLst>
              <a:ext uri="{FF2B5EF4-FFF2-40B4-BE49-F238E27FC236}">
                <a16:creationId xmlns:a16="http://schemas.microsoft.com/office/drawing/2014/main" id="{18F989E1-F209-41C2-AEC2-BDDDEE48E1E5}"/>
              </a:ext>
            </a:extLst>
          </p:cNvPr>
          <p:cNvSpPr>
            <a:spLocks noGrp="1"/>
          </p:cNvSpPr>
          <p:nvPr>
            <p:ph type="body" sz="half" idx="21" hasCustomPrompt="1"/>
          </p:nvPr>
        </p:nvSpPr>
        <p:spPr>
          <a:xfrm>
            <a:off x="463625"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45707C7B-9828-45A7-AF95-4A3BE756BBBA}"/>
              </a:ext>
            </a:extLst>
          </p:cNvPr>
          <p:cNvSpPr>
            <a:spLocks noGrp="1"/>
          </p:cNvSpPr>
          <p:nvPr>
            <p:ph type="pic" sz="quarter" idx="29" hasCustomPrompt="1"/>
          </p:nvPr>
        </p:nvSpPr>
        <p:spPr>
          <a:xfrm>
            <a:off x="3168076"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1" name="Picture Placeholder 29" descr="An empty placeholder to add an image. Click on the placeholder and select the image that you wish to add.">
            <a:extLst>
              <a:ext uri="{FF2B5EF4-FFF2-40B4-BE49-F238E27FC236}">
                <a16:creationId xmlns:a16="http://schemas.microsoft.com/office/drawing/2014/main" id="{56FDA5AA-A766-4B21-8377-9267FFBAE31F}"/>
              </a:ext>
            </a:extLst>
          </p:cNvPr>
          <p:cNvSpPr>
            <a:spLocks noGrp="1"/>
          </p:cNvSpPr>
          <p:nvPr>
            <p:ph type="pic" sz="quarter" idx="31" hasCustomPrompt="1"/>
          </p:nvPr>
        </p:nvSpPr>
        <p:spPr>
          <a:xfrm>
            <a:off x="6114771"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Text Placeholder 3">
            <a:extLst>
              <a:ext uri="{FF2B5EF4-FFF2-40B4-BE49-F238E27FC236}">
                <a16:creationId xmlns:a16="http://schemas.microsoft.com/office/drawing/2014/main" id="{5771C520-4E5C-4853-AE35-F250CB8FB5D8}"/>
              </a:ext>
            </a:extLst>
          </p:cNvPr>
          <p:cNvSpPr>
            <a:spLocks noGrp="1"/>
          </p:cNvSpPr>
          <p:nvPr>
            <p:ph type="body" sz="half" idx="32" hasCustomPrompt="1"/>
          </p:nvPr>
        </p:nvSpPr>
        <p:spPr>
          <a:xfrm>
            <a:off x="3412236"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4" name="Text Placeholder 3">
            <a:extLst>
              <a:ext uri="{FF2B5EF4-FFF2-40B4-BE49-F238E27FC236}">
                <a16:creationId xmlns:a16="http://schemas.microsoft.com/office/drawing/2014/main" id="{5C64EC75-B525-40E2-B054-6BA5895D0794}"/>
              </a:ext>
            </a:extLst>
          </p:cNvPr>
          <p:cNvSpPr>
            <a:spLocks noGrp="1"/>
          </p:cNvSpPr>
          <p:nvPr>
            <p:ph type="body" sz="half" idx="34" hasCustomPrompt="1"/>
          </p:nvPr>
        </p:nvSpPr>
        <p:spPr>
          <a:xfrm>
            <a:off x="6349484" y="3878284"/>
            <a:ext cx="2325607"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6" name="Text Placeholder 27">
            <a:extLst>
              <a:ext uri="{FF2B5EF4-FFF2-40B4-BE49-F238E27FC236}">
                <a16:creationId xmlns:a16="http://schemas.microsoft.com/office/drawing/2014/main" id="{394C56F0-EE6F-474D-AB99-995F044BCB84}"/>
              </a:ext>
            </a:extLst>
          </p:cNvPr>
          <p:cNvSpPr>
            <a:spLocks noGrp="1"/>
          </p:cNvSpPr>
          <p:nvPr>
            <p:ph type="body" sz="quarter" idx="16" hasCustomPrompt="1"/>
          </p:nvPr>
        </p:nvSpPr>
        <p:spPr>
          <a:xfrm>
            <a:off x="8946371" y="213824"/>
            <a:ext cx="2991389" cy="952080"/>
          </a:xfrm>
          <a:noFill/>
          <a:ln>
            <a:noFill/>
          </a:ln>
        </p:spPr>
        <p:txBody>
          <a:bodyPr tIns="91440" bIns="91440" anchor="ctr" anchorCtr="0">
            <a:normAutofit/>
          </a:bodyPr>
          <a:lstStyle>
            <a:lvl1pPr marL="0" indent="0" algn="ctr">
              <a:lnSpc>
                <a:spcPct val="100000"/>
              </a:lnSpc>
              <a:spcBef>
                <a:spcPts val="0"/>
              </a:spcBef>
              <a:buNone/>
              <a:defRPr sz="1200" i="1">
                <a:solidFill>
                  <a:schemeClr val="bg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extBox 1">
            <a:extLst>
              <a:ext uri="{FF2B5EF4-FFF2-40B4-BE49-F238E27FC236}">
                <a16:creationId xmlns:a16="http://schemas.microsoft.com/office/drawing/2014/main" id="{920B6783-0F8B-4A69-A5F6-7CB50E2B23A8}"/>
              </a:ext>
            </a:extLst>
          </p:cNvPr>
          <p:cNvSpPr txBox="1"/>
          <p:nvPr userDrawn="1"/>
        </p:nvSpPr>
        <p:spPr>
          <a:xfrm>
            <a:off x="145082"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1</a:t>
            </a:r>
          </a:p>
        </p:txBody>
      </p:sp>
      <p:sp>
        <p:nvSpPr>
          <p:cNvPr id="21" name="TextBox 20">
            <a:extLst>
              <a:ext uri="{FF2B5EF4-FFF2-40B4-BE49-F238E27FC236}">
                <a16:creationId xmlns:a16="http://schemas.microsoft.com/office/drawing/2014/main" id="{CC4D1335-DA11-4DAC-BCA6-7BB8B148C97F}"/>
              </a:ext>
            </a:extLst>
          </p:cNvPr>
          <p:cNvSpPr txBox="1"/>
          <p:nvPr userDrawn="1"/>
        </p:nvSpPr>
        <p:spPr>
          <a:xfrm>
            <a:off x="3098093"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2</a:t>
            </a:r>
          </a:p>
        </p:txBody>
      </p:sp>
      <p:sp>
        <p:nvSpPr>
          <p:cNvPr id="22" name="TextBox 21">
            <a:extLst>
              <a:ext uri="{FF2B5EF4-FFF2-40B4-BE49-F238E27FC236}">
                <a16:creationId xmlns:a16="http://schemas.microsoft.com/office/drawing/2014/main" id="{CB8EECED-0609-4B4F-AE03-A4F22DF062BA}"/>
              </a:ext>
            </a:extLst>
          </p:cNvPr>
          <p:cNvSpPr txBox="1"/>
          <p:nvPr userDrawn="1"/>
        </p:nvSpPr>
        <p:spPr>
          <a:xfrm>
            <a:off x="6051104"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3</a:t>
            </a:r>
          </a:p>
        </p:txBody>
      </p:sp>
    </p:spTree>
    <p:extLst>
      <p:ext uri="{BB962C8B-B14F-4D97-AF65-F5344CB8AC3E}">
        <p14:creationId xmlns:p14="http://schemas.microsoft.com/office/powerpoint/2010/main" val="9840444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4 Recipe Book Recip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D41EDA9-50CC-431D-A9E2-D8B28F1D9DD2}"/>
              </a:ext>
            </a:extLst>
          </p:cNvPr>
          <p:cNvSpPr/>
          <p:nvPr userDrawn="1"/>
        </p:nvSpPr>
        <p:spPr>
          <a:xfrm>
            <a:off x="-15240" y="0"/>
            <a:ext cx="5788152" cy="1181100"/>
          </a:xfrm>
          <a:prstGeom prst="rect">
            <a:avLst/>
          </a:prstGeom>
          <a:solidFill>
            <a:schemeClr val="accent3">
              <a:lumMod val="75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2366211" y="859534"/>
            <a:ext cx="3406701" cy="321566"/>
          </a:xfrm>
        </p:spPr>
        <p:txBody>
          <a:bodyPr>
            <a:normAutofit/>
          </a:bodyPr>
          <a:lstStyle>
            <a:lvl1pPr marL="0" indent="0" algn="r">
              <a:buNone/>
              <a:defRPr sz="14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1" y="165960"/>
            <a:ext cx="5559552" cy="634092"/>
          </a:xfrm>
        </p:spPr>
        <p:txBody>
          <a:bodyPr>
            <a:normAutofit/>
          </a:bodyPr>
          <a:lstStyle>
            <a:lvl1pPr algn="r">
              <a:defRPr sz="2800">
                <a:solidFill>
                  <a:schemeClr val="bg1"/>
                </a:solidFill>
              </a:defRPr>
            </a:lvl1pPr>
          </a:lstStyle>
          <a:p>
            <a:r>
              <a:rPr lang="en-US" dirty="0"/>
              <a:t>Click to add Title</a:t>
            </a:r>
          </a:p>
        </p:txBody>
      </p:sp>
      <p:sp>
        <p:nvSpPr>
          <p:cNvPr id="19" name="Rectangle 18">
            <a:extLst>
              <a:ext uri="{FF2B5EF4-FFF2-40B4-BE49-F238E27FC236}">
                <a16:creationId xmlns:a16="http://schemas.microsoft.com/office/drawing/2014/main" id="{BAB15BB6-BF7A-460B-81E4-6CA74B3B1A58}"/>
              </a:ext>
            </a:extLst>
          </p:cNvPr>
          <p:cNvSpPr/>
          <p:nvPr userDrawn="1"/>
        </p:nvSpPr>
        <p:spPr>
          <a:xfrm>
            <a:off x="0" y="1181101"/>
            <a:ext cx="5788152" cy="56769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84077" y="129986"/>
            <a:ext cx="1472184" cy="1444752"/>
          </a:xfrm>
          <a:solidFill>
            <a:schemeClr val="bg1"/>
          </a:solid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a16="http://schemas.microsoft.com/office/drawing/2014/main" id="{7B211DA6-5909-4778-ACCB-FDDE1061AEEB}"/>
              </a:ext>
            </a:extLst>
          </p:cNvPr>
          <p:cNvSpPr>
            <a:spLocks noGrp="1"/>
          </p:cNvSpPr>
          <p:nvPr>
            <p:ph type="body" sz="quarter" idx="18" hasCustomPrompt="1"/>
          </p:nvPr>
        </p:nvSpPr>
        <p:spPr>
          <a:xfrm>
            <a:off x="184078" y="1886336"/>
            <a:ext cx="1472184" cy="1971790"/>
          </a:xfrm>
          <a:noFill/>
          <a:ln>
            <a:noFill/>
          </a:ln>
        </p:spPr>
        <p:txBody>
          <a:bodyPr tIns="91440" bIns="91440" anchor="t"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34" name="Text Placeholder 3">
            <a:extLst>
              <a:ext uri="{FF2B5EF4-FFF2-40B4-BE49-F238E27FC236}">
                <a16:creationId xmlns:a16="http://schemas.microsoft.com/office/drawing/2014/main" id="{5EFB9AC3-DB43-4B4E-B74E-1ED156A18510}"/>
              </a:ext>
            </a:extLst>
          </p:cNvPr>
          <p:cNvSpPr>
            <a:spLocks noGrp="1"/>
          </p:cNvSpPr>
          <p:nvPr>
            <p:ph type="body" sz="half" idx="12" hasCustomPrompt="1"/>
          </p:nvPr>
        </p:nvSpPr>
        <p:spPr>
          <a:xfrm>
            <a:off x="1933678" y="1886336"/>
            <a:ext cx="3745227" cy="4516873"/>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a16="http://schemas.microsoft.com/office/drawing/2014/main" id="{1808718C-849A-4063-A7DB-6A25E4823A61}"/>
              </a:ext>
            </a:extLst>
          </p:cNvPr>
          <p:cNvSpPr>
            <a:spLocks noGrp="1"/>
          </p:cNvSpPr>
          <p:nvPr>
            <p:ph type="body" sz="half" idx="15" hasCustomPrompt="1"/>
          </p:nvPr>
        </p:nvSpPr>
        <p:spPr>
          <a:xfrm>
            <a:off x="1942554" y="6477581"/>
            <a:ext cx="3735869" cy="326903"/>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7" name="Picture Placeholder 29" descr="An empty placeholder to add an image. Click on the placeholder and select the image that you wish to add.">
            <a:extLst>
              <a:ext uri="{FF2B5EF4-FFF2-40B4-BE49-F238E27FC236}">
                <a16:creationId xmlns:a16="http://schemas.microsoft.com/office/drawing/2014/main" id="{ADBABE7C-83A0-42FB-9AB1-BD7454D9103E}"/>
              </a:ext>
            </a:extLst>
          </p:cNvPr>
          <p:cNvSpPr>
            <a:spLocks noGrp="1"/>
          </p:cNvSpPr>
          <p:nvPr>
            <p:ph type="pic" sz="quarter" idx="19" hasCustomPrompt="1"/>
          </p:nvPr>
        </p:nvSpPr>
        <p:spPr>
          <a:xfrm>
            <a:off x="6017143" y="2967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8" name="Picture Placeholder 29" descr="An empty placeholder to add an image. Click on the placeholder and select the image that you wish to add.">
            <a:extLst>
              <a:ext uri="{FF2B5EF4-FFF2-40B4-BE49-F238E27FC236}">
                <a16:creationId xmlns:a16="http://schemas.microsoft.com/office/drawing/2014/main" id="{6AA38BAD-E577-44E5-8652-7EB8884D85D4}"/>
              </a:ext>
            </a:extLst>
          </p:cNvPr>
          <p:cNvSpPr>
            <a:spLocks noGrp="1"/>
          </p:cNvSpPr>
          <p:nvPr>
            <p:ph type="pic" sz="quarter" idx="29" hasCustomPrompt="1"/>
          </p:nvPr>
        </p:nvSpPr>
        <p:spPr>
          <a:xfrm>
            <a:off x="6017143" y="19219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9" name="Picture Placeholder 29" descr="An empty placeholder to add an image. Click on the placeholder and select the image that you wish to add.">
            <a:extLst>
              <a:ext uri="{FF2B5EF4-FFF2-40B4-BE49-F238E27FC236}">
                <a16:creationId xmlns:a16="http://schemas.microsoft.com/office/drawing/2014/main" id="{31089E30-35D5-4B63-962C-E69262F8A31B}"/>
              </a:ext>
            </a:extLst>
          </p:cNvPr>
          <p:cNvSpPr>
            <a:spLocks noGrp="1"/>
          </p:cNvSpPr>
          <p:nvPr>
            <p:ph type="pic" sz="quarter" idx="31" hasCustomPrompt="1"/>
          </p:nvPr>
        </p:nvSpPr>
        <p:spPr>
          <a:xfrm>
            <a:off x="6017143" y="35471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94891CE-B5DF-4EC9-BCD1-007200ADE6BF}"/>
              </a:ext>
            </a:extLst>
          </p:cNvPr>
          <p:cNvSpPr>
            <a:spLocks noGrp="1"/>
          </p:cNvSpPr>
          <p:nvPr>
            <p:ph type="pic" sz="quarter" idx="32" hasCustomPrompt="1"/>
          </p:nvPr>
        </p:nvSpPr>
        <p:spPr>
          <a:xfrm>
            <a:off x="6017662" y="5172377"/>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53" name="Text Placeholder 3">
            <a:extLst>
              <a:ext uri="{FF2B5EF4-FFF2-40B4-BE49-F238E27FC236}">
                <a16:creationId xmlns:a16="http://schemas.microsoft.com/office/drawing/2014/main" id="{55A40829-372A-4BD2-9DFD-55A1E0FC7A6C}"/>
              </a:ext>
            </a:extLst>
          </p:cNvPr>
          <p:cNvSpPr>
            <a:spLocks noGrp="1"/>
          </p:cNvSpPr>
          <p:nvPr>
            <p:ph type="body" sz="half" idx="21" hasCustomPrompt="1"/>
          </p:nvPr>
        </p:nvSpPr>
        <p:spPr>
          <a:xfrm>
            <a:off x="8155381" y="269869"/>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5" name="Text Placeholder 3">
            <a:extLst>
              <a:ext uri="{FF2B5EF4-FFF2-40B4-BE49-F238E27FC236}">
                <a16:creationId xmlns:a16="http://schemas.microsoft.com/office/drawing/2014/main" id="{D3ED1463-3FDC-4F77-A490-BB128AEB35E9}"/>
              </a:ext>
            </a:extLst>
          </p:cNvPr>
          <p:cNvSpPr>
            <a:spLocks noGrp="1"/>
          </p:cNvSpPr>
          <p:nvPr>
            <p:ph type="body" sz="half" idx="33" hasCustomPrompt="1"/>
          </p:nvPr>
        </p:nvSpPr>
        <p:spPr>
          <a:xfrm>
            <a:off x="8155381" y="1903490"/>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7" name="Text Placeholder 3">
            <a:extLst>
              <a:ext uri="{FF2B5EF4-FFF2-40B4-BE49-F238E27FC236}">
                <a16:creationId xmlns:a16="http://schemas.microsoft.com/office/drawing/2014/main" id="{66CBE1DF-E937-4AEA-A7F9-8B809516E332}"/>
              </a:ext>
            </a:extLst>
          </p:cNvPr>
          <p:cNvSpPr>
            <a:spLocks noGrp="1"/>
          </p:cNvSpPr>
          <p:nvPr>
            <p:ph type="body" sz="half" idx="35" hasCustomPrompt="1"/>
          </p:nvPr>
        </p:nvSpPr>
        <p:spPr>
          <a:xfrm>
            <a:off x="8155381" y="3537111"/>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a16="http://schemas.microsoft.com/office/drawing/2014/main" id="{4C47130C-295F-469B-8A2F-DACEF5B5A598}"/>
              </a:ext>
            </a:extLst>
          </p:cNvPr>
          <p:cNvSpPr>
            <a:spLocks noGrp="1"/>
          </p:cNvSpPr>
          <p:nvPr>
            <p:ph type="body" sz="half" idx="11" hasCustomPrompt="1"/>
          </p:nvPr>
        </p:nvSpPr>
        <p:spPr>
          <a:xfrm>
            <a:off x="1927739" y="1480561"/>
            <a:ext cx="3745227" cy="31324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9" name="Text Placeholder 3">
            <a:extLst>
              <a:ext uri="{FF2B5EF4-FFF2-40B4-BE49-F238E27FC236}">
                <a16:creationId xmlns:a16="http://schemas.microsoft.com/office/drawing/2014/main" id="{A93AA9FB-7091-4FF0-8330-340B0A90ACBB}"/>
              </a:ext>
            </a:extLst>
          </p:cNvPr>
          <p:cNvSpPr>
            <a:spLocks noGrp="1"/>
          </p:cNvSpPr>
          <p:nvPr>
            <p:ph type="body" sz="half" idx="37" hasCustomPrompt="1"/>
          </p:nvPr>
        </p:nvSpPr>
        <p:spPr>
          <a:xfrm>
            <a:off x="8155381" y="5170732"/>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Box 22">
            <a:extLst>
              <a:ext uri="{FF2B5EF4-FFF2-40B4-BE49-F238E27FC236}">
                <a16:creationId xmlns:a16="http://schemas.microsoft.com/office/drawing/2014/main" id="{F58024DC-2BD1-48B2-9B50-F47B3CEF4820}"/>
              </a:ext>
            </a:extLst>
          </p:cNvPr>
          <p:cNvSpPr txBox="1"/>
          <p:nvPr userDrawn="1"/>
        </p:nvSpPr>
        <p:spPr>
          <a:xfrm>
            <a:off x="7888697" y="269869"/>
            <a:ext cx="319318"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277DCCC3-3098-4343-B77B-3D23E8F17FFD}"/>
              </a:ext>
            </a:extLst>
          </p:cNvPr>
          <p:cNvSpPr txBox="1"/>
          <p:nvPr userDrawn="1"/>
        </p:nvSpPr>
        <p:spPr>
          <a:xfrm>
            <a:off x="7888696" y="1902428"/>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2</a:t>
            </a:r>
          </a:p>
        </p:txBody>
      </p:sp>
      <p:sp>
        <p:nvSpPr>
          <p:cNvPr id="26" name="TextBox 25">
            <a:extLst>
              <a:ext uri="{FF2B5EF4-FFF2-40B4-BE49-F238E27FC236}">
                <a16:creationId xmlns:a16="http://schemas.microsoft.com/office/drawing/2014/main" id="{47D9CE1B-5D25-4C27-8C90-7CA8B8B1E7EF}"/>
              </a:ext>
            </a:extLst>
          </p:cNvPr>
          <p:cNvSpPr txBox="1"/>
          <p:nvPr userDrawn="1"/>
        </p:nvSpPr>
        <p:spPr>
          <a:xfrm>
            <a:off x="7888696" y="3534987"/>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3</a:t>
            </a:r>
          </a:p>
        </p:txBody>
      </p:sp>
      <p:sp>
        <p:nvSpPr>
          <p:cNvPr id="28" name="TextBox 27">
            <a:extLst>
              <a:ext uri="{FF2B5EF4-FFF2-40B4-BE49-F238E27FC236}">
                <a16:creationId xmlns:a16="http://schemas.microsoft.com/office/drawing/2014/main" id="{E4D750E6-AF88-4742-9ABE-63A5217AD198}"/>
              </a:ext>
            </a:extLst>
          </p:cNvPr>
          <p:cNvSpPr txBox="1"/>
          <p:nvPr userDrawn="1"/>
        </p:nvSpPr>
        <p:spPr>
          <a:xfrm>
            <a:off x="7888696" y="5167546"/>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4</a:t>
            </a:r>
          </a:p>
        </p:txBody>
      </p:sp>
    </p:spTree>
    <p:extLst>
      <p:ext uri="{BB962C8B-B14F-4D97-AF65-F5344CB8AC3E}">
        <p14:creationId xmlns:p14="http://schemas.microsoft.com/office/powerpoint/2010/main" val="16806125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5 Recipe Book Recipe">
    <p:spTree>
      <p:nvGrpSpPr>
        <p:cNvPr id="1" name=""/>
        <p:cNvGrpSpPr/>
        <p:nvPr/>
      </p:nvGrpSpPr>
      <p:grpSpPr>
        <a:xfrm>
          <a:off x="0" y="0"/>
          <a:ext cx="0" cy="0"/>
          <a:chOff x="0" y="0"/>
          <a:chExt cx="0" cy="0"/>
        </a:xfrm>
      </p:grpSpPr>
      <p:sp>
        <p:nvSpPr>
          <p:cNvPr id="7" name="Picture Placeholder 6" descr="An empty placeholder to add an image. Click on the placeholder and select the image that you wish to add.">
            <a:extLst>
              <a:ext uri="{FF2B5EF4-FFF2-40B4-BE49-F238E27FC236}">
                <a16:creationId xmlns:a16="http://schemas.microsoft.com/office/drawing/2014/main" id="{EDAB7103-706C-4D50-B9D9-030D5A29D564}"/>
              </a:ext>
            </a:extLst>
          </p:cNvPr>
          <p:cNvSpPr>
            <a:spLocks noGrp="1"/>
          </p:cNvSpPr>
          <p:nvPr>
            <p:ph type="pic" sz="quarter" idx="10" hasCustomPrompt="1"/>
          </p:nvPr>
        </p:nvSpPr>
        <p:spPr>
          <a:xfrm>
            <a:off x="0" y="0"/>
            <a:ext cx="5998464" cy="6858000"/>
          </a:xfrm>
          <a:solidFill>
            <a:schemeClr val="accent3">
              <a:lumMod val="20000"/>
              <a:lumOff val="80000"/>
            </a:schemeClr>
          </a:solidFill>
        </p:spPr>
        <p:txBody>
          <a:bodyPr anchor="ctr"/>
          <a:lstStyle>
            <a:lvl1pPr marL="0" indent="0" algn="ctr">
              <a:buNone/>
              <a:defRPr/>
            </a:lvl1pPr>
          </a:lstStyle>
          <a:p>
            <a:r>
              <a:rPr lang="en-US" dirty="0"/>
              <a:t>Add a picture</a:t>
            </a:r>
          </a:p>
        </p:txBody>
      </p:sp>
      <p:sp>
        <p:nvSpPr>
          <p:cNvPr id="9" name="Text Placeholder 27">
            <a:extLst>
              <a:ext uri="{FF2B5EF4-FFF2-40B4-BE49-F238E27FC236}">
                <a16:creationId xmlns:a16="http://schemas.microsoft.com/office/drawing/2014/main" id="{40284018-877E-48C8-A60E-5EA184B0B905}"/>
              </a:ext>
            </a:extLst>
          </p:cNvPr>
          <p:cNvSpPr>
            <a:spLocks noGrp="1"/>
          </p:cNvSpPr>
          <p:nvPr>
            <p:ph type="body" sz="quarter" idx="18" hasCustomPrompt="1"/>
          </p:nvPr>
        </p:nvSpPr>
        <p:spPr>
          <a:xfrm>
            <a:off x="6095998" y="0"/>
            <a:ext cx="5879593" cy="877824"/>
          </a:xfrm>
          <a:noFill/>
          <a:ln>
            <a:noFill/>
          </a:ln>
        </p:spPr>
        <p:txBody>
          <a:bodyPr tIns="91440" bIns="91440" anchor="ctr" anchorCtr="0">
            <a:normAutofit/>
          </a:bodyPr>
          <a:lstStyle>
            <a:lvl1pPr marL="0" indent="0" algn="ctr">
              <a:lnSpc>
                <a:spcPct val="100000"/>
              </a:lnSpc>
              <a:spcBef>
                <a:spcPts val="0"/>
              </a:spcBef>
              <a:buNone/>
              <a:defRPr sz="16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itle 1">
            <a:extLst>
              <a:ext uri="{FF2B5EF4-FFF2-40B4-BE49-F238E27FC236}">
                <a16:creationId xmlns:a16="http://schemas.microsoft.com/office/drawing/2014/main" id="{3839573E-1A36-4B0A-A263-7D991617B8FC}"/>
              </a:ext>
            </a:extLst>
          </p:cNvPr>
          <p:cNvSpPr>
            <a:spLocks noGrp="1"/>
          </p:cNvSpPr>
          <p:nvPr>
            <p:ph type="title"/>
          </p:nvPr>
        </p:nvSpPr>
        <p:spPr>
          <a:xfrm>
            <a:off x="926592" y="877824"/>
            <a:ext cx="11265408" cy="1179576"/>
          </a:xfrm>
          <a:solidFill>
            <a:schemeClr val="accent3">
              <a:lumMod val="75000"/>
            </a:schemeClr>
          </a:solidFill>
        </p:spPr>
        <p:txBody>
          <a:bodyPr vert="horz" lIns="91440" tIns="45720" rIns="91440" bIns="45720" rtlCol="0" anchor="ctr" anchorCtr="0">
            <a:noAutofit/>
          </a:bodyPr>
          <a:lstStyle>
            <a:lvl1pPr>
              <a:defRPr lang="en-US" sz="3600">
                <a:solidFill>
                  <a:schemeClr val="bg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12" name="Subtitle 2">
            <a:extLst>
              <a:ext uri="{FF2B5EF4-FFF2-40B4-BE49-F238E27FC236}">
                <a16:creationId xmlns:a16="http://schemas.microsoft.com/office/drawing/2014/main" id="{861167B6-9741-49DA-A7AF-E1A3352D10C8}"/>
              </a:ext>
            </a:extLst>
          </p:cNvPr>
          <p:cNvSpPr>
            <a:spLocks noGrp="1"/>
          </p:cNvSpPr>
          <p:nvPr>
            <p:ph type="subTitle" idx="20" hasCustomPrompt="1"/>
          </p:nvPr>
        </p:nvSpPr>
        <p:spPr>
          <a:xfrm>
            <a:off x="8785299" y="1735834"/>
            <a:ext cx="3406701" cy="321566"/>
          </a:xfrm>
        </p:spPr>
        <p:txBody>
          <a:bodyPr>
            <a:normAutofit/>
          </a:bodyPr>
          <a:lstStyle>
            <a:lvl1pPr marL="0" indent="0" algn="r">
              <a:buNone/>
              <a:defRPr sz="12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Rectangle 13">
            <a:extLst>
              <a:ext uri="{FF2B5EF4-FFF2-40B4-BE49-F238E27FC236}">
                <a16:creationId xmlns:a16="http://schemas.microsoft.com/office/drawing/2014/main" id="{913599A2-48DF-45BA-9425-12A5FBCF838E}"/>
              </a:ext>
            </a:extLst>
          </p:cNvPr>
          <p:cNvSpPr/>
          <p:nvPr userDrawn="1"/>
        </p:nvSpPr>
        <p:spPr>
          <a:xfrm>
            <a:off x="5992994" y="6316980"/>
            <a:ext cx="6199006" cy="54102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3">
            <a:extLst>
              <a:ext uri="{FF2B5EF4-FFF2-40B4-BE49-F238E27FC236}">
                <a16:creationId xmlns:a16="http://schemas.microsoft.com/office/drawing/2014/main" id="{5E29445D-5852-4685-99FA-F6D0EEB71907}"/>
              </a:ext>
            </a:extLst>
          </p:cNvPr>
          <p:cNvSpPr>
            <a:spLocks noGrp="1"/>
          </p:cNvSpPr>
          <p:nvPr>
            <p:ph type="body" sz="half" idx="11" hasCustomPrompt="1"/>
          </p:nvPr>
        </p:nvSpPr>
        <p:spPr>
          <a:xfrm>
            <a:off x="6096000" y="2181537"/>
            <a:ext cx="2856467"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7" name="Text Placeholder 3">
            <a:extLst>
              <a:ext uri="{FF2B5EF4-FFF2-40B4-BE49-F238E27FC236}">
                <a16:creationId xmlns:a16="http://schemas.microsoft.com/office/drawing/2014/main" id="{F8A5A1E2-D455-4943-B46C-912CF46ABA90}"/>
              </a:ext>
            </a:extLst>
          </p:cNvPr>
          <p:cNvSpPr>
            <a:spLocks noGrp="1"/>
          </p:cNvSpPr>
          <p:nvPr>
            <p:ph type="body" sz="half" idx="12" hasCustomPrompt="1"/>
          </p:nvPr>
        </p:nvSpPr>
        <p:spPr>
          <a:xfrm>
            <a:off x="6095999" y="2449317"/>
            <a:ext cx="5879592" cy="1801368"/>
          </a:xfrm>
          <a:noFill/>
        </p:spPr>
        <p:txBody>
          <a:bodyPr wrap="square" numCol="2" spcCol="457200" rtlCol="0">
            <a:noAutofit/>
          </a:bodyPr>
          <a:lstStyle>
            <a:lvl1pPr marL="0" indent="0">
              <a:lnSpc>
                <a:spcPct val="100000"/>
              </a:lnSpc>
              <a:spcBef>
                <a:spcPts val="0"/>
              </a:spcBef>
              <a:buNone/>
              <a:defRPr lang="en-US" sz="1200" i="1" dirty="0"/>
            </a:lvl1pPr>
          </a:lstStyle>
          <a:p>
            <a:pPr lvl="0"/>
            <a:r>
              <a:rPr lang="en-US" dirty="0"/>
              <a:t>Click to add text</a:t>
            </a:r>
          </a:p>
        </p:txBody>
      </p:sp>
      <p:sp>
        <p:nvSpPr>
          <p:cNvPr id="18" name="Text Placeholder 3">
            <a:extLst>
              <a:ext uri="{FF2B5EF4-FFF2-40B4-BE49-F238E27FC236}">
                <a16:creationId xmlns:a16="http://schemas.microsoft.com/office/drawing/2014/main" id="{03CEA5B5-2DFF-4730-B1C1-7297D81876B7}"/>
              </a:ext>
            </a:extLst>
          </p:cNvPr>
          <p:cNvSpPr>
            <a:spLocks noGrp="1"/>
          </p:cNvSpPr>
          <p:nvPr>
            <p:ph type="body" sz="half" idx="14" hasCustomPrompt="1"/>
          </p:nvPr>
        </p:nvSpPr>
        <p:spPr>
          <a:xfrm>
            <a:off x="6095999" y="4250685"/>
            <a:ext cx="5879592" cy="2014859"/>
          </a:xfrm>
        </p:spPr>
        <p:txBody>
          <a:bodyPr numCol="2">
            <a:normAutofit/>
          </a:bodyPr>
          <a:lstStyle>
            <a:lvl1pPr marL="228600" indent="-228600">
              <a:buClr>
                <a:schemeClr val="accent3">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2B63EEB8-169F-4E42-8938-2B33C50057D9}"/>
              </a:ext>
            </a:extLst>
          </p:cNvPr>
          <p:cNvSpPr>
            <a:spLocks noGrp="1"/>
          </p:cNvSpPr>
          <p:nvPr>
            <p:ph type="body" sz="half" idx="15" hasCustomPrompt="1"/>
          </p:nvPr>
        </p:nvSpPr>
        <p:spPr>
          <a:xfrm>
            <a:off x="6095997" y="6366423"/>
            <a:ext cx="5879593" cy="398762"/>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1929678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Recipe Book Section Header">
    <p:bg>
      <p:bgPr>
        <a:solidFill>
          <a:schemeClr val="accent2">
            <a:lumMod val="75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p:nvPr>
        </p:nvSpPr>
        <p:spPr>
          <a:xfrm>
            <a:off x="5981701" y="83820"/>
            <a:ext cx="6050280" cy="1325563"/>
          </a:xfrm>
        </p:spPr>
        <p:txBody>
          <a:bodyPr>
            <a:normAutofit/>
          </a:bodyPr>
          <a:lstStyle>
            <a:lvl1pPr>
              <a:lnSpc>
                <a:spcPct val="100000"/>
              </a:lnSpc>
              <a:defRPr sz="4800">
                <a:solidFill>
                  <a:schemeClr val="bg1"/>
                </a:solidFill>
              </a:defRPr>
            </a:lvl1pPr>
          </a:lstStyle>
          <a:p>
            <a:r>
              <a:rPr lang="en-US"/>
              <a:t>Click to edit Master title style</a:t>
            </a:r>
            <a:endParaRPr lang="en-US" dirty="0"/>
          </a:p>
        </p:txBody>
      </p:sp>
      <p:sp>
        <p:nvSpPr>
          <p:cNvPr id="4" name="Picture Placeholder 4">
            <a:extLst>
              <a:ext uri="{FF2B5EF4-FFF2-40B4-BE49-F238E27FC236}">
                <a16:creationId xmlns:a16="http://schemas.microsoft.com/office/drawing/2014/main" id="{E2097EA0-E1A4-437B-A23F-488927B95FE3}"/>
              </a:ext>
            </a:extLst>
          </p:cNvPr>
          <p:cNvSpPr>
            <a:spLocks noGrp="1"/>
          </p:cNvSpPr>
          <p:nvPr>
            <p:ph type="pic" sz="quarter" idx="10" hasCustomPrompt="1"/>
          </p:nvPr>
        </p:nvSpPr>
        <p:spPr>
          <a:xfrm>
            <a:off x="0" y="0"/>
            <a:ext cx="5785104"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74790919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Recipe Book Section Header">
    <p:bg>
      <p:bgPr>
        <a:solidFill>
          <a:schemeClr val="accent3">
            <a:lumMod val="50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p:nvPr>
        </p:nvSpPr>
        <p:spPr>
          <a:xfrm>
            <a:off x="5981701" y="83820"/>
            <a:ext cx="6050280" cy="1325563"/>
          </a:xfrm>
        </p:spPr>
        <p:txBody>
          <a:bodyPr>
            <a:normAutofit/>
          </a:bodyPr>
          <a:lstStyle>
            <a:lvl1pPr>
              <a:lnSpc>
                <a:spcPct val="100000"/>
              </a:lnSpc>
              <a:defRPr sz="4800">
                <a:solidFill>
                  <a:schemeClr val="bg1"/>
                </a:solidFill>
              </a:defRPr>
            </a:lvl1pPr>
          </a:lstStyle>
          <a:p>
            <a:r>
              <a:rPr lang="en-US"/>
              <a:t>Click to edit Master title style</a:t>
            </a:r>
            <a:endParaRPr lang="en-US" dirty="0"/>
          </a:p>
        </p:txBody>
      </p:sp>
      <p:sp>
        <p:nvSpPr>
          <p:cNvPr id="4" name="Picture Placeholder 4">
            <a:extLst>
              <a:ext uri="{FF2B5EF4-FFF2-40B4-BE49-F238E27FC236}">
                <a16:creationId xmlns:a16="http://schemas.microsoft.com/office/drawing/2014/main" id="{768A34CA-EFA0-4BA9-9973-FE6DFC62D34C}"/>
              </a:ext>
            </a:extLst>
          </p:cNvPr>
          <p:cNvSpPr>
            <a:spLocks noGrp="1"/>
          </p:cNvSpPr>
          <p:nvPr>
            <p:ph type="pic" sz="quarter" idx="10" hasCustomPrompt="1"/>
          </p:nvPr>
        </p:nvSpPr>
        <p:spPr>
          <a:xfrm>
            <a:off x="0" y="0"/>
            <a:ext cx="5785104"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322912384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4_1 Recipe Book Recipe">
    <p:spTree>
      <p:nvGrpSpPr>
        <p:cNvPr id="1" name=""/>
        <p:cNvGrpSpPr/>
        <p:nvPr/>
      </p:nvGrpSpPr>
      <p:grpSpPr>
        <a:xfrm>
          <a:off x="0" y="0"/>
          <a:ext cx="0" cy="0"/>
          <a:chOff x="0" y="0"/>
          <a:chExt cx="0" cy="0"/>
        </a:xfrm>
      </p:grpSpPr>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7220" y="1181100"/>
            <a:ext cx="5790659" cy="5676900"/>
          </a:xfrm>
          <a:solidFill>
            <a:schemeClr val="accent3">
              <a:lumMod val="20000"/>
              <a:lumOff val="80000"/>
            </a:schemeClr>
          </a:solidFill>
        </p:spPr>
        <p:txBody>
          <a:bodyPr anchor="ctr" anchorCtr="0"/>
          <a:lstStyle>
            <a:lvl1pPr marL="0" indent="0" algn="ctr">
              <a:buNone/>
              <a:defRPr/>
            </a:lvl1pPr>
          </a:lstStyle>
          <a:p>
            <a:r>
              <a:rPr lang="en-US" dirty="0"/>
              <a:t>Add a picture</a:t>
            </a:r>
          </a:p>
        </p:txBody>
      </p:sp>
      <p:sp>
        <p:nvSpPr>
          <p:cNvPr id="25" name="Text Placeholder 3">
            <a:extLst>
              <a:ext uri="{FF2B5EF4-FFF2-40B4-BE49-F238E27FC236}">
                <a16:creationId xmlns:a16="http://schemas.microsoft.com/office/drawing/2014/main" id="{02D6ECAC-8814-4C60-BF83-103E85E412C4}"/>
              </a:ext>
            </a:extLst>
          </p:cNvPr>
          <p:cNvSpPr>
            <a:spLocks noGrp="1"/>
          </p:cNvSpPr>
          <p:nvPr>
            <p:ph type="body" sz="half" idx="14" hasCustomPrompt="1"/>
          </p:nvPr>
        </p:nvSpPr>
        <p:spPr>
          <a:xfrm>
            <a:off x="6018265" y="3734155"/>
            <a:ext cx="5919495" cy="2531389"/>
          </a:xfrm>
        </p:spPr>
        <p:txBody>
          <a:bodyPr numCol="2">
            <a:normAutofit/>
          </a:bodyPr>
          <a:lstStyle>
            <a:lvl1pPr marL="228600" indent="-228600">
              <a:buClr>
                <a:schemeClr val="accent3">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a16="http://schemas.microsoft.com/office/drawing/2014/main" id="{C7B6AD5B-AEF5-4540-940C-B1E1FEA3BCAB}"/>
              </a:ext>
            </a:extLst>
          </p:cNvPr>
          <p:cNvSpPr>
            <a:spLocks noGrp="1"/>
          </p:cNvSpPr>
          <p:nvPr>
            <p:ph type="body" sz="half" idx="13" hasCustomPrompt="1"/>
          </p:nvPr>
        </p:nvSpPr>
        <p:spPr>
          <a:xfrm>
            <a:off x="6018265" y="3406597"/>
            <a:ext cx="5919495"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6027995" y="1576050"/>
            <a:ext cx="5909765" cy="1778314"/>
          </a:xfrm>
        </p:spPr>
        <p:txBody>
          <a:bodyPr numCol="2">
            <a:normAutofit/>
          </a:bodyPr>
          <a:lstStyle>
            <a:lvl1pPr marL="233363" indent="-233363">
              <a:lnSpc>
                <a:spcPct val="10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6020775" y="1290047"/>
            <a:ext cx="5919495"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3">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a16="http://schemas.microsoft.com/office/drawing/2014/main" id="{522CA51A-0C04-4FC6-8732-A2C2343AF506}"/>
              </a:ext>
            </a:extLst>
          </p:cNvPr>
          <p:cNvSpPr>
            <a:spLocks noGrp="1"/>
          </p:cNvSpPr>
          <p:nvPr>
            <p:ph type="body" sz="half" idx="2" hasCustomPrompt="1"/>
          </p:nvPr>
        </p:nvSpPr>
        <p:spPr>
          <a:xfrm>
            <a:off x="9401387" y="877386"/>
            <a:ext cx="2562683" cy="228601"/>
          </a:xfrm>
        </p:spPr>
        <p:txBody>
          <a:bodyPr>
            <a:normAutofit/>
          </a:bodyPr>
          <a:lstStyle>
            <a:lvl1pPr marL="0" indent="0" algn="r">
              <a:buNone/>
              <a:defRPr sz="1100" i="1">
                <a:solidFill>
                  <a:schemeClr val="bg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9144000"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11724400"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9575460" y="4992427"/>
            <a:ext cx="1944124" cy="1020891"/>
          </a:xfrm>
          <a:solidFill>
            <a:schemeClr val="accent3">
              <a:lumMod val="20000"/>
              <a:lumOff val="80000"/>
            </a:schemeClr>
          </a:solidFill>
          <a:ln>
            <a:noFill/>
          </a:ln>
        </p:spPr>
        <p:txBody>
          <a:bodyPr tIns="91440" bIns="91440" anchor="ctr"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6018265" y="6291373"/>
            <a:ext cx="5919495"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331281029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4_2 Recipe Book Recipe">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97A2E64D-B280-49F7-95F5-CD6A24C1EC9B}"/>
              </a:ext>
            </a:extLst>
          </p:cNvPr>
          <p:cNvSpPr/>
          <p:nvPr userDrawn="1"/>
        </p:nvSpPr>
        <p:spPr>
          <a:xfrm>
            <a:off x="8673395" y="0"/>
            <a:ext cx="3518604" cy="6858000"/>
          </a:xfrm>
          <a:prstGeom prst="rect">
            <a:avLst/>
          </a:prstGeom>
          <a:solidFill>
            <a:schemeClr val="accent3">
              <a:lumMod val="20000"/>
              <a:lumOff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9042842" y="493212"/>
            <a:ext cx="2856467" cy="5691020"/>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9034339" y="167107"/>
            <a:ext cx="2856467"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8688635" cy="1181100"/>
          </a:xfrm>
          <a:prstGeom prst="rect">
            <a:avLst/>
          </a:prstGeom>
          <a:solidFill>
            <a:schemeClr val="accent3">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781224"/>
            <a:ext cx="5296301" cy="399876"/>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60035"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198120" y="3898410"/>
            <a:ext cx="2852929" cy="1181100"/>
          </a:xfrm>
          <a:noFill/>
          <a:ln>
            <a:noFill/>
          </a:ln>
        </p:spPr>
        <p:txBody>
          <a:bodyPr tIns="91440" bIns="91440" anchor="ctr"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9051718" y="6254225"/>
            <a:ext cx="2856467" cy="485941"/>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a16="http://schemas.microsoft.com/office/drawing/2014/main" id="{1216BA9B-211A-403E-8645-BA7B4B237633}"/>
              </a:ext>
            </a:extLst>
          </p:cNvPr>
          <p:cNvSpPr>
            <a:spLocks noGrp="1"/>
          </p:cNvSpPr>
          <p:nvPr>
            <p:ph type="pic" sz="quarter" idx="19" hasCustomPrompt="1"/>
          </p:nvPr>
        </p:nvSpPr>
        <p:spPr>
          <a:xfrm>
            <a:off x="6432432" y="1516966"/>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9" name="Text Placeholder 3">
            <a:extLst>
              <a:ext uri="{FF2B5EF4-FFF2-40B4-BE49-F238E27FC236}">
                <a16:creationId xmlns:a16="http://schemas.microsoft.com/office/drawing/2014/main" id="{B934946C-9253-40AA-84F7-378E3106E765}"/>
              </a:ext>
            </a:extLst>
          </p:cNvPr>
          <p:cNvSpPr>
            <a:spLocks noGrp="1"/>
          </p:cNvSpPr>
          <p:nvPr>
            <p:ph type="body" sz="half" idx="21" hasCustomPrompt="1"/>
          </p:nvPr>
        </p:nvSpPr>
        <p:spPr>
          <a:xfrm>
            <a:off x="3525169" y="1516966"/>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99756" y="1078689"/>
            <a:ext cx="2852928" cy="2798064"/>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8" name="Text Placeholder 3">
            <a:extLst>
              <a:ext uri="{FF2B5EF4-FFF2-40B4-BE49-F238E27FC236}">
                <a16:creationId xmlns:a16="http://schemas.microsoft.com/office/drawing/2014/main" id="{EED0BB26-D2F7-4112-BAFC-D9A66C9DD5EE}"/>
              </a:ext>
            </a:extLst>
          </p:cNvPr>
          <p:cNvSpPr>
            <a:spLocks noGrp="1"/>
          </p:cNvSpPr>
          <p:nvPr>
            <p:ph type="body" sz="half" idx="27" hasCustomPrompt="1"/>
          </p:nvPr>
        </p:nvSpPr>
        <p:spPr>
          <a:xfrm>
            <a:off x="3525169" y="3337745"/>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Text Placeholder 3">
            <a:extLst>
              <a:ext uri="{FF2B5EF4-FFF2-40B4-BE49-F238E27FC236}">
                <a16:creationId xmlns:a16="http://schemas.microsoft.com/office/drawing/2014/main" id="{647B97E8-F206-4899-A05D-3CEA7763CBD7}"/>
              </a:ext>
            </a:extLst>
          </p:cNvPr>
          <p:cNvSpPr>
            <a:spLocks noGrp="1"/>
          </p:cNvSpPr>
          <p:nvPr>
            <p:ph type="body" sz="half" idx="28" hasCustomPrompt="1"/>
          </p:nvPr>
        </p:nvSpPr>
        <p:spPr>
          <a:xfrm>
            <a:off x="3525169" y="5134461"/>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00F5F5B-FD46-4295-B012-F670E320EA6D}"/>
              </a:ext>
            </a:extLst>
          </p:cNvPr>
          <p:cNvSpPr>
            <a:spLocks noGrp="1"/>
          </p:cNvSpPr>
          <p:nvPr>
            <p:ph type="pic" sz="quarter" idx="29" hasCustomPrompt="1"/>
          </p:nvPr>
        </p:nvSpPr>
        <p:spPr>
          <a:xfrm>
            <a:off x="6432432" y="3317693"/>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Picture Placeholder 29" descr="An empty placeholder to add an image. Click on the placeholder and select the image that you wish to add.">
            <a:extLst>
              <a:ext uri="{FF2B5EF4-FFF2-40B4-BE49-F238E27FC236}">
                <a16:creationId xmlns:a16="http://schemas.microsoft.com/office/drawing/2014/main" id="{A15085C5-1FA2-4C89-A410-A151654D4090}"/>
              </a:ext>
            </a:extLst>
          </p:cNvPr>
          <p:cNvSpPr>
            <a:spLocks noGrp="1"/>
          </p:cNvSpPr>
          <p:nvPr>
            <p:ph type="pic" sz="quarter" idx="31" hasCustomPrompt="1"/>
          </p:nvPr>
        </p:nvSpPr>
        <p:spPr>
          <a:xfrm>
            <a:off x="6432432" y="5118419"/>
            <a:ext cx="2194560" cy="150876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1" name="TextBox 20">
            <a:extLst>
              <a:ext uri="{FF2B5EF4-FFF2-40B4-BE49-F238E27FC236}">
                <a16:creationId xmlns:a16="http://schemas.microsoft.com/office/drawing/2014/main" id="{DE36BD91-F42B-477D-9347-DBA3C0FDC2DB}"/>
              </a:ext>
            </a:extLst>
          </p:cNvPr>
          <p:cNvSpPr txBox="1"/>
          <p:nvPr userDrawn="1"/>
        </p:nvSpPr>
        <p:spPr>
          <a:xfrm>
            <a:off x="3107833" y="1400373"/>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8F6A3EC1-DE16-42B6-9619-DF093A5C3C27}"/>
              </a:ext>
            </a:extLst>
          </p:cNvPr>
          <p:cNvSpPr txBox="1"/>
          <p:nvPr userDrawn="1"/>
        </p:nvSpPr>
        <p:spPr>
          <a:xfrm>
            <a:off x="3107833" y="3266751"/>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2</a:t>
            </a:r>
          </a:p>
        </p:txBody>
      </p:sp>
      <p:sp>
        <p:nvSpPr>
          <p:cNvPr id="25" name="TextBox 24">
            <a:extLst>
              <a:ext uri="{FF2B5EF4-FFF2-40B4-BE49-F238E27FC236}">
                <a16:creationId xmlns:a16="http://schemas.microsoft.com/office/drawing/2014/main" id="{0B4FCA4B-1DE9-4156-B6E1-F7E32DF05D27}"/>
              </a:ext>
            </a:extLst>
          </p:cNvPr>
          <p:cNvSpPr txBox="1"/>
          <p:nvPr userDrawn="1"/>
        </p:nvSpPr>
        <p:spPr>
          <a:xfrm>
            <a:off x="3107833" y="5007869"/>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3">
                    <a:lumMod val="50000"/>
                  </a:schemeClr>
                </a:solidFill>
                <a:latin typeface="+mn-lt"/>
                <a:ea typeface="+mn-ea"/>
                <a:cs typeface="+mn-cs"/>
              </a:rPr>
              <a:t>3</a:t>
            </a:r>
          </a:p>
        </p:txBody>
      </p:sp>
    </p:spTree>
    <p:extLst>
      <p:ext uri="{BB962C8B-B14F-4D97-AF65-F5344CB8AC3E}">
        <p14:creationId xmlns:p14="http://schemas.microsoft.com/office/powerpoint/2010/main" val="12040424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_3 Recipe Book Recip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3">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8476971"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76971" cy="634092"/>
          </a:xfrm>
        </p:spPr>
        <p:txBody>
          <a:bodyPr>
            <a:normAutofit/>
          </a:bodyPr>
          <a:lstStyle>
            <a:lvl1pPr>
              <a:defRPr sz="3600">
                <a:solidFill>
                  <a:schemeClr val="bg1"/>
                </a:solidFill>
              </a:defRPr>
            </a:lvl1pPr>
          </a:lstStyle>
          <a:p>
            <a:r>
              <a:rPr lang="en-US" dirty="0"/>
              <a:t>Click to add Title</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8936113" y="6291373"/>
            <a:ext cx="3001647"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51D8D2EE-CE39-4FED-B22E-D2513633F89E}"/>
              </a:ext>
            </a:extLst>
          </p:cNvPr>
          <p:cNvSpPr>
            <a:spLocks noGrp="1"/>
          </p:cNvSpPr>
          <p:nvPr>
            <p:ph type="body" sz="half" idx="18" hasCustomPrompt="1"/>
          </p:nvPr>
        </p:nvSpPr>
        <p:spPr>
          <a:xfrm>
            <a:off x="8946371" y="1604354"/>
            <a:ext cx="2991390" cy="4678292"/>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a16="http://schemas.microsoft.com/office/drawing/2014/main" id="{0A7E883A-5927-45B9-A5FB-8EFF513E0CAA}"/>
              </a:ext>
            </a:extLst>
          </p:cNvPr>
          <p:cNvSpPr>
            <a:spLocks noGrp="1"/>
          </p:cNvSpPr>
          <p:nvPr>
            <p:ph type="body" sz="half" idx="19" hasCustomPrompt="1"/>
          </p:nvPr>
        </p:nvSpPr>
        <p:spPr>
          <a:xfrm>
            <a:off x="8946371" y="1295400"/>
            <a:ext cx="3024249" cy="300227"/>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3" name="Picture Placeholder 29" descr="An empty placeholder to add an image. Click on the placeholder and select the image that you wish to add.">
            <a:extLst>
              <a:ext uri="{FF2B5EF4-FFF2-40B4-BE49-F238E27FC236}">
                <a16:creationId xmlns:a16="http://schemas.microsoft.com/office/drawing/2014/main" id="{85FEB9CB-F2B1-47F4-9097-30FAF7942942}"/>
              </a:ext>
            </a:extLst>
          </p:cNvPr>
          <p:cNvSpPr>
            <a:spLocks noGrp="1"/>
          </p:cNvSpPr>
          <p:nvPr>
            <p:ph type="pic" sz="quarter" idx="20" hasCustomPrompt="1"/>
          </p:nvPr>
        </p:nvSpPr>
        <p:spPr>
          <a:xfrm>
            <a:off x="221380"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4" name="Text Placeholder 3">
            <a:extLst>
              <a:ext uri="{FF2B5EF4-FFF2-40B4-BE49-F238E27FC236}">
                <a16:creationId xmlns:a16="http://schemas.microsoft.com/office/drawing/2014/main" id="{18F989E1-F209-41C2-AEC2-BDDDEE48E1E5}"/>
              </a:ext>
            </a:extLst>
          </p:cNvPr>
          <p:cNvSpPr>
            <a:spLocks noGrp="1"/>
          </p:cNvSpPr>
          <p:nvPr>
            <p:ph type="body" sz="half" idx="21" hasCustomPrompt="1"/>
          </p:nvPr>
        </p:nvSpPr>
        <p:spPr>
          <a:xfrm>
            <a:off x="463625"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45707C7B-9828-45A7-AF95-4A3BE756BBBA}"/>
              </a:ext>
            </a:extLst>
          </p:cNvPr>
          <p:cNvSpPr>
            <a:spLocks noGrp="1"/>
          </p:cNvSpPr>
          <p:nvPr>
            <p:ph type="pic" sz="quarter" idx="29" hasCustomPrompt="1"/>
          </p:nvPr>
        </p:nvSpPr>
        <p:spPr>
          <a:xfrm>
            <a:off x="3168076"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1" name="Picture Placeholder 29" descr="An empty placeholder to add an image. Click on the placeholder and select the image that you wish to add.">
            <a:extLst>
              <a:ext uri="{FF2B5EF4-FFF2-40B4-BE49-F238E27FC236}">
                <a16:creationId xmlns:a16="http://schemas.microsoft.com/office/drawing/2014/main" id="{56FDA5AA-A766-4B21-8377-9267FFBAE31F}"/>
              </a:ext>
            </a:extLst>
          </p:cNvPr>
          <p:cNvSpPr>
            <a:spLocks noGrp="1"/>
          </p:cNvSpPr>
          <p:nvPr>
            <p:ph type="pic" sz="quarter" idx="31" hasCustomPrompt="1"/>
          </p:nvPr>
        </p:nvSpPr>
        <p:spPr>
          <a:xfrm>
            <a:off x="6114771" y="1313129"/>
            <a:ext cx="2560320" cy="2560320"/>
          </a:xfrm>
          <a:solidFill>
            <a:schemeClr val="accent3">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Text Placeholder 3">
            <a:extLst>
              <a:ext uri="{FF2B5EF4-FFF2-40B4-BE49-F238E27FC236}">
                <a16:creationId xmlns:a16="http://schemas.microsoft.com/office/drawing/2014/main" id="{5771C520-4E5C-4853-AE35-F250CB8FB5D8}"/>
              </a:ext>
            </a:extLst>
          </p:cNvPr>
          <p:cNvSpPr>
            <a:spLocks noGrp="1"/>
          </p:cNvSpPr>
          <p:nvPr>
            <p:ph type="body" sz="half" idx="32" hasCustomPrompt="1"/>
          </p:nvPr>
        </p:nvSpPr>
        <p:spPr>
          <a:xfrm>
            <a:off x="3412236"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4" name="Text Placeholder 3">
            <a:extLst>
              <a:ext uri="{FF2B5EF4-FFF2-40B4-BE49-F238E27FC236}">
                <a16:creationId xmlns:a16="http://schemas.microsoft.com/office/drawing/2014/main" id="{5C64EC75-B525-40E2-B054-6BA5895D0794}"/>
              </a:ext>
            </a:extLst>
          </p:cNvPr>
          <p:cNvSpPr>
            <a:spLocks noGrp="1"/>
          </p:cNvSpPr>
          <p:nvPr>
            <p:ph type="body" sz="half" idx="34" hasCustomPrompt="1"/>
          </p:nvPr>
        </p:nvSpPr>
        <p:spPr>
          <a:xfrm>
            <a:off x="6349484" y="3878284"/>
            <a:ext cx="2325607"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6" name="Text Placeholder 27">
            <a:extLst>
              <a:ext uri="{FF2B5EF4-FFF2-40B4-BE49-F238E27FC236}">
                <a16:creationId xmlns:a16="http://schemas.microsoft.com/office/drawing/2014/main" id="{394C56F0-EE6F-474D-AB99-995F044BCB84}"/>
              </a:ext>
            </a:extLst>
          </p:cNvPr>
          <p:cNvSpPr>
            <a:spLocks noGrp="1"/>
          </p:cNvSpPr>
          <p:nvPr>
            <p:ph type="body" sz="quarter" idx="16" hasCustomPrompt="1"/>
          </p:nvPr>
        </p:nvSpPr>
        <p:spPr>
          <a:xfrm>
            <a:off x="8946371" y="213824"/>
            <a:ext cx="2991389" cy="952080"/>
          </a:xfrm>
          <a:noFill/>
          <a:ln>
            <a:noFill/>
          </a:ln>
        </p:spPr>
        <p:txBody>
          <a:bodyPr tIns="91440" bIns="91440" anchor="ctr" anchorCtr="0">
            <a:normAutofit/>
          </a:bodyPr>
          <a:lstStyle>
            <a:lvl1pPr marL="0" indent="0" algn="ctr">
              <a:lnSpc>
                <a:spcPct val="100000"/>
              </a:lnSpc>
              <a:spcBef>
                <a:spcPts val="0"/>
              </a:spcBef>
              <a:buNone/>
              <a:defRPr sz="1200" i="1">
                <a:solidFill>
                  <a:schemeClr val="bg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extBox 1">
            <a:extLst>
              <a:ext uri="{FF2B5EF4-FFF2-40B4-BE49-F238E27FC236}">
                <a16:creationId xmlns:a16="http://schemas.microsoft.com/office/drawing/2014/main" id="{920B6783-0F8B-4A69-A5F6-7CB50E2B23A8}"/>
              </a:ext>
            </a:extLst>
          </p:cNvPr>
          <p:cNvSpPr txBox="1"/>
          <p:nvPr userDrawn="1"/>
        </p:nvSpPr>
        <p:spPr>
          <a:xfrm>
            <a:off x="145082"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1</a:t>
            </a:r>
          </a:p>
        </p:txBody>
      </p:sp>
      <p:sp>
        <p:nvSpPr>
          <p:cNvPr id="21" name="TextBox 20">
            <a:extLst>
              <a:ext uri="{FF2B5EF4-FFF2-40B4-BE49-F238E27FC236}">
                <a16:creationId xmlns:a16="http://schemas.microsoft.com/office/drawing/2014/main" id="{CC4D1335-DA11-4DAC-BCA6-7BB8B148C97F}"/>
              </a:ext>
            </a:extLst>
          </p:cNvPr>
          <p:cNvSpPr txBox="1"/>
          <p:nvPr userDrawn="1"/>
        </p:nvSpPr>
        <p:spPr>
          <a:xfrm>
            <a:off x="3098093"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2</a:t>
            </a:r>
          </a:p>
        </p:txBody>
      </p:sp>
      <p:sp>
        <p:nvSpPr>
          <p:cNvPr id="22" name="TextBox 21">
            <a:extLst>
              <a:ext uri="{FF2B5EF4-FFF2-40B4-BE49-F238E27FC236}">
                <a16:creationId xmlns:a16="http://schemas.microsoft.com/office/drawing/2014/main" id="{CB8EECED-0609-4B4F-AE03-A4F22DF062BA}"/>
              </a:ext>
            </a:extLst>
          </p:cNvPr>
          <p:cNvSpPr txBox="1"/>
          <p:nvPr userDrawn="1"/>
        </p:nvSpPr>
        <p:spPr>
          <a:xfrm>
            <a:off x="6051104"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3">
                    <a:lumMod val="50000"/>
                  </a:schemeClr>
                </a:solidFill>
                <a:latin typeface="+mn-lt"/>
                <a:ea typeface="+mn-ea"/>
                <a:cs typeface="+mn-cs"/>
              </a:rPr>
              <a:t>3</a:t>
            </a:r>
          </a:p>
        </p:txBody>
      </p:sp>
    </p:spTree>
    <p:extLst>
      <p:ext uri="{BB962C8B-B14F-4D97-AF65-F5344CB8AC3E}">
        <p14:creationId xmlns:p14="http://schemas.microsoft.com/office/powerpoint/2010/main" val="406941283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4_4 Recipe Book Recip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D41EDA9-50CC-431D-A9E2-D8B28F1D9DD2}"/>
              </a:ext>
            </a:extLst>
          </p:cNvPr>
          <p:cNvSpPr/>
          <p:nvPr userDrawn="1"/>
        </p:nvSpPr>
        <p:spPr>
          <a:xfrm>
            <a:off x="-15240" y="0"/>
            <a:ext cx="5788152" cy="1181100"/>
          </a:xfrm>
          <a:prstGeom prst="rect">
            <a:avLst/>
          </a:prstGeom>
          <a:solidFill>
            <a:schemeClr val="accent3">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2366211" y="859534"/>
            <a:ext cx="3406701" cy="321566"/>
          </a:xfrm>
        </p:spPr>
        <p:txBody>
          <a:bodyPr>
            <a:normAutofit/>
          </a:bodyPr>
          <a:lstStyle>
            <a:lvl1pPr marL="0" indent="0" algn="r">
              <a:buNone/>
              <a:defRPr sz="14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1" y="165960"/>
            <a:ext cx="5559552" cy="634092"/>
          </a:xfrm>
        </p:spPr>
        <p:txBody>
          <a:bodyPr>
            <a:normAutofit/>
          </a:bodyPr>
          <a:lstStyle>
            <a:lvl1pPr algn="r">
              <a:defRPr sz="2800">
                <a:solidFill>
                  <a:schemeClr val="bg1"/>
                </a:solidFill>
              </a:defRPr>
            </a:lvl1pPr>
          </a:lstStyle>
          <a:p>
            <a:r>
              <a:rPr lang="en-US" dirty="0"/>
              <a:t>Click to add Title</a:t>
            </a:r>
          </a:p>
        </p:txBody>
      </p:sp>
      <p:sp>
        <p:nvSpPr>
          <p:cNvPr id="19" name="Rectangle 18">
            <a:extLst>
              <a:ext uri="{FF2B5EF4-FFF2-40B4-BE49-F238E27FC236}">
                <a16:creationId xmlns:a16="http://schemas.microsoft.com/office/drawing/2014/main" id="{BAB15BB6-BF7A-460B-81E4-6CA74B3B1A58}"/>
              </a:ext>
            </a:extLst>
          </p:cNvPr>
          <p:cNvSpPr/>
          <p:nvPr userDrawn="1"/>
        </p:nvSpPr>
        <p:spPr>
          <a:xfrm>
            <a:off x="0" y="1181101"/>
            <a:ext cx="5788152" cy="56769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84077" y="129986"/>
            <a:ext cx="1472184" cy="1444752"/>
          </a:xfrm>
          <a:solidFill>
            <a:schemeClr val="bg1"/>
          </a:solid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a16="http://schemas.microsoft.com/office/drawing/2014/main" id="{7B211DA6-5909-4778-ACCB-FDDE1061AEEB}"/>
              </a:ext>
            </a:extLst>
          </p:cNvPr>
          <p:cNvSpPr>
            <a:spLocks noGrp="1"/>
          </p:cNvSpPr>
          <p:nvPr>
            <p:ph type="body" sz="quarter" idx="18" hasCustomPrompt="1"/>
          </p:nvPr>
        </p:nvSpPr>
        <p:spPr>
          <a:xfrm>
            <a:off x="184078" y="1886336"/>
            <a:ext cx="1472184" cy="1971790"/>
          </a:xfrm>
          <a:noFill/>
          <a:ln>
            <a:noFill/>
          </a:ln>
        </p:spPr>
        <p:txBody>
          <a:bodyPr tIns="91440" bIns="91440" anchor="t" anchorCtr="0">
            <a:normAutofit/>
          </a:bodyPr>
          <a:lstStyle>
            <a:lvl1pPr marL="0" indent="0" algn="ctr">
              <a:lnSpc>
                <a:spcPct val="100000"/>
              </a:lnSpc>
              <a:spcBef>
                <a:spcPts val="0"/>
              </a:spcBef>
              <a:buNone/>
              <a:defRPr sz="12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34" name="Text Placeholder 3">
            <a:extLst>
              <a:ext uri="{FF2B5EF4-FFF2-40B4-BE49-F238E27FC236}">
                <a16:creationId xmlns:a16="http://schemas.microsoft.com/office/drawing/2014/main" id="{5EFB9AC3-DB43-4B4E-B74E-1ED156A18510}"/>
              </a:ext>
            </a:extLst>
          </p:cNvPr>
          <p:cNvSpPr>
            <a:spLocks noGrp="1"/>
          </p:cNvSpPr>
          <p:nvPr>
            <p:ph type="body" sz="half" idx="12" hasCustomPrompt="1"/>
          </p:nvPr>
        </p:nvSpPr>
        <p:spPr>
          <a:xfrm>
            <a:off x="1933678" y="1886336"/>
            <a:ext cx="3745227" cy="4516873"/>
          </a:xfrm>
        </p:spPr>
        <p:txBody>
          <a:bodyPr numCol="1">
            <a:normAutofit/>
          </a:bodyPr>
          <a:lstStyle>
            <a:lvl1pPr marL="233363" indent="-233363">
              <a:lnSpc>
                <a:spcPct val="150000"/>
              </a:lnSpc>
              <a:spcBef>
                <a:spcPts val="0"/>
              </a:spcBef>
              <a:buNone/>
              <a:tabLst>
                <a:tab pos="112713" algn="r"/>
                <a:tab pos="233363" algn="l"/>
              </a:tabLst>
              <a:defRPr sz="1200">
                <a:solidFill>
                  <a:schemeClr val="accent3">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a16="http://schemas.microsoft.com/office/drawing/2014/main" id="{1808718C-849A-4063-A7DB-6A25E4823A61}"/>
              </a:ext>
            </a:extLst>
          </p:cNvPr>
          <p:cNvSpPr>
            <a:spLocks noGrp="1"/>
          </p:cNvSpPr>
          <p:nvPr>
            <p:ph type="body" sz="half" idx="15" hasCustomPrompt="1"/>
          </p:nvPr>
        </p:nvSpPr>
        <p:spPr>
          <a:xfrm>
            <a:off x="1942554" y="6477581"/>
            <a:ext cx="3735869" cy="326903"/>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7" name="Picture Placeholder 29" descr="An empty placeholder to add an image. Click on the placeholder and select the image that you wish to add.">
            <a:extLst>
              <a:ext uri="{FF2B5EF4-FFF2-40B4-BE49-F238E27FC236}">
                <a16:creationId xmlns:a16="http://schemas.microsoft.com/office/drawing/2014/main" id="{ADBABE7C-83A0-42FB-9AB1-BD7454D9103E}"/>
              </a:ext>
            </a:extLst>
          </p:cNvPr>
          <p:cNvSpPr>
            <a:spLocks noGrp="1"/>
          </p:cNvSpPr>
          <p:nvPr>
            <p:ph type="pic" sz="quarter" idx="19" hasCustomPrompt="1"/>
          </p:nvPr>
        </p:nvSpPr>
        <p:spPr>
          <a:xfrm>
            <a:off x="6017143" y="2967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8" name="Picture Placeholder 29" descr="An empty placeholder to add an image. Click on the placeholder and select the image that you wish to add.">
            <a:extLst>
              <a:ext uri="{FF2B5EF4-FFF2-40B4-BE49-F238E27FC236}">
                <a16:creationId xmlns:a16="http://schemas.microsoft.com/office/drawing/2014/main" id="{6AA38BAD-E577-44E5-8652-7EB8884D85D4}"/>
              </a:ext>
            </a:extLst>
          </p:cNvPr>
          <p:cNvSpPr>
            <a:spLocks noGrp="1"/>
          </p:cNvSpPr>
          <p:nvPr>
            <p:ph type="pic" sz="quarter" idx="29" hasCustomPrompt="1"/>
          </p:nvPr>
        </p:nvSpPr>
        <p:spPr>
          <a:xfrm>
            <a:off x="6017143" y="19219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9" name="Picture Placeholder 29" descr="An empty placeholder to add an image. Click on the placeholder and select the image that you wish to add.">
            <a:extLst>
              <a:ext uri="{FF2B5EF4-FFF2-40B4-BE49-F238E27FC236}">
                <a16:creationId xmlns:a16="http://schemas.microsoft.com/office/drawing/2014/main" id="{31089E30-35D5-4B63-962C-E69262F8A31B}"/>
              </a:ext>
            </a:extLst>
          </p:cNvPr>
          <p:cNvSpPr>
            <a:spLocks noGrp="1"/>
          </p:cNvSpPr>
          <p:nvPr>
            <p:ph type="pic" sz="quarter" idx="31" hasCustomPrompt="1"/>
          </p:nvPr>
        </p:nvSpPr>
        <p:spPr>
          <a:xfrm>
            <a:off x="6017143" y="3547178"/>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94891CE-B5DF-4EC9-BCD1-007200ADE6BF}"/>
              </a:ext>
            </a:extLst>
          </p:cNvPr>
          <p:cNvSpPr>
            <a:spLocks noGrp="1"/>
          </p:cNvSpPr>
          <p:nvPr>
            <p:ph type="pic" sz="quarter" idx="32" hasCustomPrompt="1"/>
          </p:nvPr>
        </p:nvSpPr>
        <p:spPr>
          <a:xfrm>
            <a:off x="6017662" y="5172377"/>
            <a:ext cx="1874380" cy="1371600"/>
          </a:xfrm>
          <a:solidFill>
            <a:schemeClr val="accent3">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53" name="Text Placeholder 3">
            <a:extLst>
              <a:ext uri="{FF2B5EF4-FFF2-40B4-BE49-F238E27FC236}">
                <a16:creationId xmlns:a16="http://schemas.microsoft.com/office/drawing/2014/main" id="{55A40829-372A-4BD2-9DFD-55A1E0FC7A6C}"/>
              </a:ext>
            </a:extLst>
          </p:cNvPr>
          <p:cNvSpPr>
            <a:spLocks noGrp="1"/>
          </p:cNvSpPr>
          <p:nvPr>
            <p:ph type="body" sz="half" idx="21" hasCustomPrompt="1"/>
          </p:nvPr>
        </p:nvSpPr>
        <p:spPr>
          <a:xfrm>
            <a:off x="8155381" y="269869"/>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5" name="Text Placeholder 3">
            <a:extLst>
              <a:ext uri="{FF2B5EF4-FFF2-40B4-BE49-F238E27FC236}">
                <a16:creationId xmlns:a16="http://schemas.microsoft.com/office/drawing/2014/main" id="{D3ED1463-3FDC-4F77-A490-BB128AEB35E9}"/>
              </a:ext>
            </a:extLst>
          </p:cNvPr>
          <p:cNvSpPr>
            <a:spLocks noGrp="1"/>
          </p:cNvSpPr>
          <p:nvPr>
            <p:ph type="body" sz="half" idx="33" hasCustomPrompt="1"/>
          </p:nvPr>
        </p:nvSpPr>
        <p:spPr>
          <a:xfrm>
            <a:off x="8155381" y="1903490"/>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7" name="Text Placeholder 3">
            <a:extLst>
              <a:ext uri="{FF2B5EF4-FFF2-40B4-BE49-F238E27FC236}">
                <a16:creationId xmlns:a16="http://schemas.microsoft.com/office/drawing/2014/main" id="{66CBE1DF-E937-4AEA-A7F9-8B809516E332}"/>
              </a:ext>
            </a:extLst>
          </p:cNvPr>
          <p:cNvSpPr>
            <a:spLocks noGrp="1"/>
          </p:cNvSpPr>
          <p:nvPr>
            <p:ph type="body" sz="half" idx="35" hasCustomPrompt="1"/>
          </p:nvPr>
        </p:nvSpPr>
        <p:spPr>
          <a:xfrm>
            <a:off x="8155381" y="3537111"/>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a16="http://schemas.microsoft.com/office/drawing/2014/main" id="{4C47130C-295F-469B-8A2F-DACEF5B5A598}"/>
              </a:ext>
            </a:extLst>
          </p:cNvPr>
          <p:cNvSpPr>
            <a:spLocks noGrp="1"/>
          </p:cNvSpPr>
          <p:nvPr>
            <p:ph type="body" sz="half" idx="11" hasCustomPrompt="1"/>
          </p:nvPr>
        </p:nvSpPr>
        <p:spPr>
          <a:xfrm>
            <a:off x="1927739" y="1480561"/>
            <a:ext cx="3745227" cy="31324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9" name="Text Placeholder 3">
            <a:extLst>
              <a:ext uri="{FF2B5EF4-FFF2-40B4-BE49-F238E27FC236}">
                <a16:creationId xmlns:a16="http://schemas.microsoft.com/office/drawing/2014/main" id="{A93AA9FB-7091-4FF0-8330-340B0A90ACBB}"/>
              </a:ext>
            </a:extLst>
          </p:cNvPr>
          <p:cNvSpPr>
            <a:spLocks noGrp="1"/>
          </p:cNvSpPr>
          <p:nvPr>
            <p:ph type="body" sz="half" idx="37" hasCustomPrompt="1"/>
          </p:nvPr>
        </p:nvSpPr>
        <p:spPr>
          <a:xfrm>
            <a:off x="8155381" y="5170732"/>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Box 22">
            <a:extLst>
              <a:ext uri="{FF2B5EF4-FFF2-40B4-BE49-F238E27FC236}">
                <a16:creationId xmlns:a16="http://schemas.microsoft.com/office/drawing/2014/main" id="{F58024DC-2BD1-48B2-9B50-F47B3CEF4820}"/>
              </a:ext>
            </a:extLst>
          </p:cNvPr>
          <p:cNvSpPr txBox="1"/>
          <p:nvPr userDrawn="1"/>
        </p:nvSpPr>
        <p:spPr>
          <a:xfrm>
            <a:off x="7888697" y="269869"/>
            <a:ext cx="319318"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277DCCC3-3098-4343-B77B-3D23E8F17FFD}"/>
              </a:ext>
            </a:extLst>
          </p:cNvPr>
          <p:cNvSpPr txBox="1"/>
          <p:nvPr userDrawn="1"/>
        </p:nvSpPr>
        <p:spPr>
          <a:xfrm>
            <a:off x="7888696" y="1902428"/>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2</a:t>
            </a:r>
          </a:p>
        </p:txBody>
      </p:sp>
      <p:sp>
        <p:nvSpPr>
          <p:cNvPr id="26" name="TextBox 25">
            <a:extLst>
              <a:ext uri="{FF2B5EF4-FFF2-40B4-BE49-F238E27FC236}">
                <a16:creationId xmlns:a16="http://schemas.microsoft.com/office/drawing/2014/main" id="{47D9CE1B-5D25-4C27-8C90-7CA8B8B1E7EF}"/>
              </a:ext>
            </a:extLst>
          </p:cNvPr>
          <p:cNvSpPr txBox="1"/>
          <p:nvPr userDrawn="1"/>
        </p:nvSpPr>
        <p:spPr>
          <a:xfrm>
            <a:off x="7888696" y="3534987"/>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3</a:t>
            </a:r>
          </a:p>
        </p:txBody>
      </p:sp>
      <p:sp>
        <p:nvSpPr>
          <p:cNvPr id="28" name="TextBox 27">
            <a:extLst>
              <a:ext uri="{FF2B5EF4-FFF2-40B4-BE49-F238E27FC236}">
                <a16:creationId xmlns:a16="http://schemas.microsoft.com/office/drawing/2014/main" id="{E4D750E6-AF88-4742-9ABE-63A5217AD198}"/>
              </a:ext>
            </a:extLst>
          </p:cNvPr>
          <p:cNvSpPr txBox="1"/>
          <p:nvPr userDrawn="1"/>
        </p:nvSpPr>
        <p:spPr>
          <a:xfrm>
            <a:off x="7888696" y="5167546"/>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3">
                    <a:lumMod val="50000"/>
                  </a:schemeClr>
                </a:solidFill>
                <a:latin typeface="+mn-lt"/>
                <a:ea typeface="+mn-ea"/>
                <a:cs typeface="+mn-cs"/>
              </a:rPr>
              <a:t>4</a:t>
            </a:r>
          </a:p>
        </p:txBody>
      </p:sp>
    </p:spTree>
    <p:extLst>
      <p:ext uri="{BB962C8B-B14F-4D97-AF65-F5344CB8AC3E}">
        <p14:creationId xmlns:p14="http://schemas.microsoft.com/office/powerpoint/2010/main" val="61403492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4_5 Recipe Book Recipe">
    <p:spTree>
      <p:nvGrpSpPr>
        <p:cNvPr id="1" name=""/>
        <p:cNvGrpSpPr/>
        <p:nvPr/>
      </p:nvGrpSpPr>
      <p:grpSpPr>
        <a:xfrm>
          <a:off x="0" y="0"/>
          <a:ext cx="0" cy="0"/>
          <a:chOff x="0" y="0"/>
          <a:chExt cx="0" cy="0"/>
        </a:xfrm>
      </p:grpSpPr>
      <p:sp>
        <p:nvSpPr>
          <p:cNvPr id="7" name="Picture Placeholder 6" descr="An empty placeholder to add an image. Click on the placeholder and select the image that you wish to add.">
            <a:extLst>
              <a:ext uri="{FF2B5EF4-FFF2-40B4-BE49-F238E27FC236}">
                <a16:creationId xmlns:a16="http://schemas.microsoft.com/office/drawing/2014/main" id="{EDAB7103-706C-4D50-B9D9-030D5A29D564}"/>
              </a:ext>
            </a:extLst>
          </p:cNvPr>
          <p:cNvSpPr>
            <a:spLocks noGrp="1"/>
          </p:cNvSpPr>
          <p:nvPr>
            <p:ph type="pic" sz="quarter" idx="10" hasCustomPrompt="1"/>
          </p:nvPr>
        </p:nvSpPr>
        <p:spPr>
          <a:xfrm>
            <a:off x="0" y="0"/>
            <a:ext cx="5998464" cy="6858000"/>
          </a:xfrm>
          <a:solidFill>
            <a:schemeClr val="accent3">
              <a:lumMod val="20000"/>
              <a:lumOff val="80000"/>
            </a:schemeClr>
          </a:solidFill>
        </p:spPr>
        <p:txBody>
          <a:bodyPr anchor="ctr"/>
          <a:lstStyle>
            <a:lvl1pPr marL="0" indent="0" algn="ctr">
              <a:buNone/>
              <a:defRPr/>
            </a:lvl1pPr>
          </a:lstStyle>
          <a:p>
            <a:r>
              <a:rPr lang="en-US" dirty="0"/>
              <a:t>Add a picture</a:t>
            </a:r>
          </a:p>
        </p:txBody>
      </p:sp>
      <p:sp>
        <p:nvSpPr>
          <p:cNvPr id="9" name="Text Placeholder 27">
            <a:extLst>
              <a:ext uri="{FF2B5EF4-FFF2-40B4-BE49-F238E27FC236}">
                <a16:creationId xmlns:a16="http://schemas.microsoft.com/office/drawing/2014/main" id="{40284018-877E-48C8-A60E-5EA184B0B905}"/>
              </a:ext>
            </a:extLst>
          </p:cNvPr>
          <p:cNvSpPr>
            <a:spLocks noGrp="1"/>
          </p:cNvSpPr>
          <p:nvPr>
            <p:ph type="body" sz="quarter" idx="18" hasCustomPrompt="1"/>
          </p:nvPr>
        </p:nvSpPr>
        <p:spPr>
          <a:xfrm>
            <a:off x="6095998" y="0"/>
            <a:ext cx="5879593" cy="877824"/>
          </a:xfrm>
          <a:noFill/>
          <a:ln>
            <a:noFill/>
          </a:ln>
        </p:spPr>
        <p:txBody>
          <a:bodyPr tIns="91440" bIns="91440" anchor="ctr" anchorCtr="0">
            <a:normAutofit/>
          </a:bodyPr>
          <a:lstStyle>
            <a:lvl1pPr marL="0" indent="0" algn="ctr">
              <a:lnSpc>
                <a:spcPct val="100000"/>
              </a:lnSpc>
              <a:spcBef>
                <a:spcPts val="0"/>
              </a:spcBef>
              <a:buNone/>
              <a:defRPr sz="1600" i="1">
                <a:solidFill>
                  <a:schemeClr val="accent3">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itle 1">
            <a:extLst>
              <a:ext uri="{FF2B5EF4-FFF2-40B4-BE49-F238E27FC236}">
                <a16:creationId xmlns:a16="http://schemas.microsoft.com/office/drawing/2014/main" id="{F47E7EFE-BA1D-4539-A2E8-B54A45F89F23}"/>
              </a:ext>
            </a:extLst>
          </p:cNvPr>
          <p:cNvSpPr>
            <a:spLocks noGrp="1"/>
          </p:cNvSpPr>
          <p:nvPr>
            <p:ph type="title"/>
          </p:nvPr>
        </p:nvSpPr>
        <p:spPr>
          <a:xfrm>
            <a:off x="926592" y="877824"/>
            <a:ext cx="11265408" cy="1179576"/>
          </a:xfrm>
          <a:solidFill>
            <a:schemeClr val="accent3">
              <a:lumMod val="50000"/>
            </a:schemeClr>
          </a:solidFill>
        </p:spPr>
        <p:txBody>
          <a:bodyPr vert="horz" lIns="91440" tIns="45720" rIns="91440" bIns="45720" rtlCol="0" anchor="ctr" anchorCtr="0">
            <a:noAutofit/>
          </a:bodyPr>
          <a:lstStyle>
            <a:lvl1pPr>
              <a:defRPr lang="en-US" sz="3600">
                <a:solidFill>
                  <a:schemeClr val="bg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12" name="Subtitle 2">
            <a:extLst>
              <a:ext uri="{FF2B5EF4-FFF2-40B4-BE49-F238E27FC236}">
                <a16:creationId xmlns:a16="http://schemas.microsoft.com/office/drawing/2014/main" id="{861167B6-9741-49DA-A7AF-E1A3352D10C8}"/>
              </a:ext>
            </a:extLst>
          </p:cNvPr>
          <p:cNvSpPr>
            <a:spLocks noGrp="1"/>
          </p:cNvSpPr>
          <p:nvPr>
            <p:ph type="subTitle" idx="20" hasCustomPrompt="1"/>
          </p:nvPr>
        </p:nvSpPr>
        <p:spPr>
          <a:xfrm>
            <a:off x="8785299" y="1735834"/>
            <a:ext cx="3406701" cy="321566"/>
          </a:xfrm>
        </p:spPr>
        <p:txBody>
          <a:bodyPr>
            <a:normAutofit/>
          </a:bodyPr>
          <a:lstStyle>
            <a:lvl1pPr marL="0" indent="0" algn="r">
              <a:buNone/>
              <a:defRPr sz="12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Rectangle 13">
            <a:extLst>
              <a:ext uri="{FF2B5EF4-FFF2-40B4-BE49-F238E27FC236}">
                <a16:creationId xmlns:a16="http://schemas.microsoft.com/office/drawing/2014/main" id="{913599A2-48DF-45BA-9425-12A5FBCF838E}"/>
              </a:ext>
            </a:extLst>
          </p:cNvPr>
          <p:cNvSpPr/>
          <p:nvPr userDrawn="1"/>
        </p:nvSpPr>
        <p:spPr>
          <a:xfrm>
            <a:off x="5992994" y="6316980"/>
            <a:ext cx="6199006" cy="54102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3">
            <a:extLst>
              <a:ext uri="{FF2B5EF4-FFF2-40B4-BE49-F238E27FC236}">
                <a16:creationId xmlns:a16="http://schemas.microsoft.com/office/drawing/2014/main" id="{5E29445D-5852-4685-99FA-F6D0EEB71907}"/>
              </a:ext>
            </a:extLst>
          </p:cNvPr>
          <p:cNvSpPr>
            <a:spLocks noGrp="1"/>
          </p:cNvSpPr>
          <p:nvPr>
            <p:ph type="body" sz="half" idx="11" hasCustomPrompt="1"/>
          </p:nvPr>
        </p:nvSpPr>
        <p:spPr>
          <a:xfrm>
            <a:off x="6096000" y="2181537"/>
            <a:ext cx="2856467" cy="267780"/>
          </a:xfrm>
        </p:spPr>
        <p:txBody>
          <a:bodyPr>
            <a:noAutofit/>
          </a:bodyPr>
          <a:lstStyle>
            <a:lvl1pPr marL="0" indent="0" algn="l">
              <a:buNone/>
              <a:defRPr sz="1600" i="0">
                <a:solidFill>
                  <a:schemeClr val="accent3">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7" name="Text Placeholder 3">
            <a:extLst>
              <a:ext uri="{FF2B5EF4-FFF2-40B4-BE49-F238E27FC236}">
                <a16:creationId xmlns:a16="http://schemas.microsoft.com/office/drawing/2014/main" id="{F8A5A1E2-D455-4943-B46C-912CF46ABA90}"/>
              </a:ext>
            </a:extLst>
          </p:cNvPr>
          <p:cNvSpPr>
            <a:spLocks noGrp="1"/>
          </p:cNvSpPr>
          <p:nvPr>
            <p:ph type="body" sz="half" idx="12" hasCustomPrompt="1"/>
          </p:nvPr>
        </p:nvSpPr>
        <p:spPr>
          <a:xfrm>
            <a:off x="6095999" y="2449317"/>
            <a:ext cx="5879592" cy="1801368"/>
          </a:xfrm>
          <a:noFill/>
        </p:spPr>
        <p:txBody>
          <a:bodyPr wrap="square" numCol="2" spcCol="457200" rtlCol="0">
            <a:noAutofit/>
          </a:bodyPr>
          <a:lstStyle>
            <a:lvl1pPr marL="0" indent="0">
              <a:lnSpc>
                <a:spcPct val="100000"/>
              </a:lnSpc>
              <a:spcBef>
                <a:spcPts val="0"/>
              </a:spcBef>
              <a:buNone/>
              <a:defRPr lang="en-US" sz="1200" i="1" dirty="0"/>
            </a:lvl1pPr>
          </a:lstStyle>
          <a:p>
            <a:pPr lvl="0"/>
            <a:r>
              <a:rPr lang="en-US" dirty="0"/>
              <a:t>Click to add text</a:t>
            </a:r>
          </a:p>
        </p:txBody>
      </p:sp>
      <p:sp>
        <p:nvSpPr>
          <p:cNvPr id="18" name="Text Placeholder 3">
            <a:extLst>
              <a:ext uri="{FF2B5EF4-FFF2-40B4-BE49-F238E27FC236}">
                <a16:creationId xmlns:a16="http://schemas.microsoft.com/office/drawing/2014/main" id="{03CEA5B5-2DFF-4730-B1C1-7297D81876B7}"/>
              </a:ext>
            </a:extLst>
          </p:cNvPr>
          <p:cNvSpPr>
            <a:spLocks noGrp="1"/>
          </p:cNvSpPr>
          <p:nvPr>
            <p:ph type="body" sz="half" idx="14" hasCustomPrompt="1"/>
          </p:nvPr>
        </p:nvSpPr>
        <p:spPr>
          <a:xfrm>
            <a:off x="6095999" y="4250685"/>
            <a:ext cx="5879592" cy="2014859"/>
          </a:xfrm>
        </p:spPr>
        <p:txBody>
          <a:bodyPr numCol="2">
            <a:normAutofit/>
          </a:bodyPr>
          <a:lstStyle>
            <a:lvl1pPr marL="228600" indent="-228600">
              <a:buClr>
                <a:schemeClr val="accent3">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2B63EEB8-169F-4E42-8938-2B33C50057D9}"/>
              </a:ext>
            </a:extLst>
          </p:cNvPr>
          <p:cNvSpPr>
            <a:spLocks noGrp="1"/>
          </p:cNvSpPr>
          <p:nvPr>
            <p:ph type="body" sz="half" idx="15" hasCustomPrompt="1"/>
          </p:nvPr>
        </p:nvSpPr>
        <p:spPr>
          <a:xfrm>
            <a:off x="6095997" y="6366423"/>
            <a:ext cx="5879593" cy="398762"/>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57003686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5_Recipe Book Section Header">
    <p:bg>
      <p:bgPr>
        <a:solidFill>
          <a:schemeClr val="accent4">
            <a:lumMod val="50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p:nvPr>
        </p:nvSpPr>
        <p:spPr>
          <a:xfrm>
            <a:off x="5981701" y="83820"/>
            <a:ext cx="6050280" cy="1325563"/>
          </a:xfrm>
        </p:spPr>
        <p:txBody>
          <a:bodyPr>
            <a:normAutofit/>
          </a:bodyPr>
          <a:lstStyle>
            <a:lvl1pPr>
              <a:lnSpc>
                <a:spcPct val="100000"/>
              </a:lnSpc>
              <a:defRPr sz="4800">
                <a:solidFill>
                  <a:schemeClr val="bg1"/>
                </a:solidFill>
              </a:defRPr>
            </a:lvl1pPr>
          </a:lstStyle>
          <a:p>
            <a:r>
              <a:rPr lang="en-US"/>
              <a:t>Click to edit Master title style</a:t>
            </a:r>
            <a:endParaRPr lang="en-US" dirty="0"/>
          </a:p>
        </p:txBody>
      </p:sp>
      <p:sp>
        <p:nvSpPr>
          <p:cNvPr id="5" name="Picture Placeholder 4">
            <a:extLst>
              <a:ext uri="{FF2B5EF4-FFF2-40B4-BE49-F238E27FC236}">
                <a16:creationId xmlns:a16="http://schemas.microsoft.com/office/drawing/2014/main" id="{8530A3C9-BDFF-45B5-ACC2-9E2B1F49C086}"/>
              </a:ext>
            </a:extLst>
          </p:cNvPr>
          <p:cNvSpPr>
            <a:spLocks noGrp="1"/>
          </p:cNvSpPr>
          <p:nvPr>
            <p:ph type="pic" sz="quarter" idx="10" hasCustomPrompt="1"/>
          </p:nvPr>
        </p:nvSpPr>
        <p:spPr>
          <a:xfrm>
            <a:off x="0" y="0"/>
            <a:ext cx="5790426"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99314674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5_1 Recipe Book Recipe">
    <p:spTree>
      <p:nvGrpSpPr>
        <p:cNvPr id="1" name=""/>
        <p:cNvGrpSpPr/>
        <p:nvPr/>
      </p:nvGrpSpPr>
      <p:grpSpPr>
        <a:xfrm>
          <a:off x="0" y="0"/>
          <a:ext cx="0" cy="0"/>
          <a:chOff x="0" y="0"/>
          <a:chExt cx="0" cy="0"/>
        </a:xfrm>
      </p:grpSpPr>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7220" y="1181100"/>
            <a:ext cx="5790659" cy="5676900"/>
          </a:xfrm>
          <a:solidFill>
            <a:schemeClr val="accent4">
              <a:lumMod val="20000"/>
              <a:lumOff val="80000"/>
            </a:schemeClr>
          </a:solidFill>
        </p:spPr>
        <p:txBody>
          <a:bodyPr anchor="ctr" anchorCtr="0"/>
          <a:lstStyle>
            <a:lvl1pPr marL="0" indent="0" algn="ctr">
              <a:buNone/>
              <a:defRPr/>
            </a:lvl1pPr>
          </a:lstStyle>
          <a:p>
            <a:r>
              <a:rPr lang="en-US" dirty="0"/>
              <a:t>Add a picture</a:t>
            </a:r>
          </a:p>
        </p:txBody>
      </p:sp>
      <p:sp>
        <p:nvSpPr>
          <p:cNvPr id="25" name="Text Placeholder 3">
            <a:extLst>
              <a:ext uri="{FF2B5EF4-FFF2-40B4-BE49-F238E27FC236}">
                <a16:creationId xmlns:a16="http://schemas.microsoft.com/office/drawing/2014/main" id="{02D6ECAC-8814-4C60-BF83-103E85E412C4}"/>
              </a:ext>
            </a:extLst>
          </p:cNvPr>
          <p:cNvSpPr>
            <a:spLocks noGrp="1"/>
          </p:cNvSpPr>
          <p:nvPr>
            <p:ph type="body" sz="half" idx="14" hasCustomPrompt="1"/>
          </p:nvPr>
        </p:nvSpPr>
        <p:spPr>
          <a:xfrm>
            <a:off x="6018265" y="3734155"/>
            <a:ext cx="5919495" cy="2531389"/>
          </a:xfrm>
        </p:spPr>
        <p:txBody>
          <a:bodyPr numCol="2">
            <a:normAutofit/>
          </a:bodyPr>
          <a:lstStyle>
            <a:lvl1pPr marL="228600" indent="-228600">
              <a:buClr>
                <a:schemeClr val="accent4">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a16="http://schemas.microsoft.com/office/drawing/2014/main" id="{C7B6AD5B-AEF5-4540-940C-B1E1FEA3BCAB}"/>
              </a:ext>
            </a:extLst>
          </p:cNvPr>
          <p:cNvSpPr>
            <a:spLocks noGrp="1"/>
          </p:cNvSpPr>
          <p:nvPr>
            <p:ph type="body" sz="half" idx="13" hasCustomPrompt="1"/>
          </p:nvPr>
        </p:nvSpPr>
        <p:spPr>
          <a:xfrm>
            <a:off x="6018265" y="3406597"/>
            <a:ext cx="5919495" cy="267780"/>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6027995" y="1576050"/>
            <a:ext cx="5909765" cy="1778314"/>
          </a:xfrm>
        </p:spPr>
        <p:txBody>
          <a:bodyPr numCol="2">
            <a:normAutofit/>
          </a:bodyPr>
          <a:lstStyle>
            <a:lvl1pPr marL="233363" indent="-233363">
              <a:lnSpc>
                <a:spcPct val="100000"/>
              </a:lnSpc>
              <a:spcBef>
                <a:spcPts val="0"/>
              </a:spcBef>
              <a:buNone/>
              <a:tabLst>
                <a:tab pos="112713" algn="r"/>
                <a:tab pos="233363" algn="l"/>
              </a:tabLst>
              <a:defRPr sz="1200">
                <a:solidFill>
                  <a:schemeClr val="accent4">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6020775" y="1290047"/>
            <a:ext cx="5919495" cy="267780"/>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4">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a16="http://schemas.microsoft.com/office/drawing/2014/main" id="{522CA51A-0C04-4FC6-8732-A2C2343AF506}"/>
              </a:ext>
            </a:extLst>
          </p:cNvPr>
          <p:cNvSpPr>
            <a:spLocks noGrp="1"/>
          </p:cNvSpPr>
          <p:nvPr>
            <p:ph type="body" sz="half" idx="2" hasCustomPrompt="1"/>
          </p:nvPr>
        </p:nvSpPr>
        <p:spPr>
          <a:xfrm>
            <a:off x="9401387" y="877386"/>
            <a:ext cx="2562683" cy="228601"/>
          </a:xfrm>
        </p:spPr>
        <p:txBody>
          <a:bodyPr>
            <a:normAutofit/>
          </a:bodyPr>
          <a:lstStyle>
            <a:lvl1pPr marL="0" indent="0" algn="r">
              <a:buNone/>
              <a:defRPr sz="1100" i="1">
                <a:solidFill>
                  <a:schemeClr val="bg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9144000"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11724400"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9575460" y="4992427"/>
            <a:ext cx="1944124" cy="1020891"/>
          </a:xfrm>
          <a:solidFill>
            <a:schemeClr val="accent4">
              <a:lumMod val="20000"/>
              <a:lumOff val="80000"/>
            </a:schemeClr>
          </a:solidFill>
          <a:ln>
            <a:noFill/>
          </a:ln>
        </p:spPr>
        <p:txBody>
          <a:bodyPr tIns="91440" bIns="91440" anchor="ctr" anchorCtr="0">
            <a:normAutofit/>
          </a:bodyPr>
          <a:lstStyle>
            <a:lvl1pPr marL="0" indent="0" algn="ctr">
              <a:lnSpc>
                <a:spcPct val="100000"/>
              </a:lnSpc>
              <a:spcBef>
                <a:spcPts val="0"/>
              </a:spcBef>
              <a:buNone/>
              <a:defRPr sz="1200" i="1">
                <a:solidFill>
                  <a:schemeClr val="accent4">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6018265" y="6291373"/>
            <a:ext cx="5919495"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13300297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5_2 Recipe Book Recipe">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97A2E64D-B280-49F7-95F5-CD6A24C1EC9B}"/>
              </a:ext>
            </a:extLst>
          </p:cNvPr>
          <p:cNvSpPr/>
          <p:nvPr userDrawn="1"/>
        </p:nvSpPr>
        <p:spPr>
          <a:xfrm>
            <a:off x="8673395" y="0"/>
            <a:ext cx="3518604" cy="6858000"/>
          </a:xfrm>
          <a:prstGeom prst="rect">
            <a:avLst/>
          </a:prstGeom>
          <a:solidFill>
            <a:schemeClr val="accent4">
              <a:lumMod val="20000"/>
              <a:lumOff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9042842" y="493212"/>
            <a:ext cx="2856467" cy="5691020"/>
          </a:xfrm>
        </p:spPr>
        <p:txBody>
          <a:bodyPr numCol="1">
            <a:normAutofit/>
          </a:bodyPr>
          <a:lstStyle>
            <a:lvl1pPr marL="233363" indent="-233363">
              <a:lnSpc>
                <a:spcPct val="150000"/>
              </a:lnSpc>
              <a:spcBef>
                <a:spcPts val="0"/>
              </a:spcBef>
              <a:buNone/>
              <a:tabLst>
                <a:tab pos="112713" algn="r"/>
                <a:tab pos="233363" algn="l"/>
              </a:tabLst>
              <a:defRPr sz="1200">
                <a:solidFill>
                  <a:schemeClr val="accent4">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9034339" y="167107"/>
            <a:ext cx="2856467" cy="267780"/>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8688635" cy="1181100"/>
          </a:xfrm>
          <a:prstGeom prst="rect">
            <a:avLst/>
          </a:prstGeom>
          <a:solidFill>
            <a:schemeClr val="accent4">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781224"/>
            <a:ext cx="5296301" cy="399876"/>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60035"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198120" y="3898410"/>
            <a:ext cx="2852929" cy="1181100"/>
          </a:xfrm>
          <a:noFill/>
          <a:ln>
            <a:noFill/>
          </a:ln>
        </p:spPr>
        <p:txBody>
          <a:bodyPr tIns="91440" bIns="91440" anchor="ctr" anchorCtr="0">
            <a:normAutofit/>
          </a:bodyPr>
          <a:lstStyle>
            <a:lvl1pPr marL="0" indent="0" algn="ctr">
              <a:lnSpc>
                <a:spcPct val="100000"/>
              </a:lnSpc>
              <a:spcBef>
                <a:spcPts val="0"/>
              </a:spcBef>
              <a:buNone/>
              <a:defRPr sz="1200" i="1">
                <a:solidFill>
                  <a:schemeClr val="accent4">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9051718" y="6254225"/>
            <a:ext cx="2856467" cy="485941"/>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a16="http://schemas.microsoft.com/office/drawing/2014/main" id="{1216BA9B-211A-403E-8645-BA7B4B237633}"/>
              </a:ext>
            </a:extLst>
          </p:cNvPr>
          <p:cNvSpPr>
            <a:spLocks noGrp="1"/>
          </p:cNvSpPr>
          <p:nvPr>
            <p:ph type="pic" sz="quarter" idx="19" hasCustomPrompt="1"/>
          </p:nvPr>
        </p:nvSpPr>
        <p:spPr>
          <a:xfrm>
            <a:off x="6432432" y="1516966"/>
            <a:ext cx="2194560" cy="150876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9" name="Text Placeholder 3">
            <a:extLst>
              <a:ext uri="{FF2B5EF4-FFF2-40B4-BE49-F238E27FC236}">
                <a16:creationId xmlns:a16="http://schemas.microsoft.com/office/drawing/2014/main" id="{B934946C-9253-40AA-84F7-378E3106E765}"/>
              </a:ext>
            </a:extLst>
          </p:cNvPr>
          <p:cNvSpPr>
            <a:spLocks noGrp="1"/>
          </p:cNvSpPr>
          <p:nvPr>
            <p:ph type="body" sz="half" idx="21" hasCustomPrompt="1"/>
          </p:nvPr>
        </p:nvSpPr>
        <p:spPr>
          <a:xfrm>
            <a:off x="3525169" y="1516966"/>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99756" y="1078689"/>
            <a:ext cx="2852928" cy="2798064"/>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8" name="Text Placeholder 3">
            <a:extLst>
              <a:ext uri="{FF2B5EF4-FFF2-40B4-BE49-F238E27FC236}">
                <a16:creationId xmlns:a16="http://schemas.microsoft.com/office/drawing/2014/main" id="{EED0BB26-D2F7-4112-BAFC-D9A66C9DD5EE}"/>
              </a:ext>
            </a:extLst>
          </p:cNvPr>
          <p:cNvSpPr>
            <a:spLocks noGrp="1"/>
          </p:cNvSpPr>
          <p:nvPr>
            <p:ph type="body" sz="half" idx="27" hasCustomPrompt="1"/>
          </p:nvPr>
        </p:nvSpPr>
        <p:spPr>
          <a:xfrm>
            <a:off x="3525169" y="3337745"/>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Text Placeholder 3">
            <a:extLst>
              <a:ext uri="{FF2B5EF4-FFF2-40B4-BE49-F238E27FC236}">
                <a16:creationId xmlns:a16="http://schemas.microsoft.com/office/drawing/2014/main" id="{647B97E8-F206-4899-A05D-3CEA7763CBD7}"/>
              </a:ext>
            </a:extLst>
          </p:cNvPr>
          <p:cNvSpPr>
            <a:spLocks noGrp="1"/>
          </p:cNvSpPr>
          <p:nvPr>
            <p:ph type="body" sz="half" idx="28" hasCustomPrompt="1"/>
          </p:nvPr>
        </p:nvSpPr>
        <p:spPr>
          <a:xfrm>
            <a:off x="3525169" y="5134461"/>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00F5F5B-FD46-4295-B012-F670E320EA6D}"/>
              </a:ext>
            </a:extLst>
          </p:cNvPr>
          <p:cNvSpPr>
            <a:spLocks noGrp="1"/>
          </p:cNvSpPr>
          <p:nvPr>
            <p:ph type="pic" sz="quarter" idx="29" hasCustomPrompt="1"/>
          </p:nvPr>
        </p:nvSpPr>
        <p:spPr>
          <a:xfrm>
            <a:off x="6432432" y="3317693"/>
            <a:ext cx="2194560" cy="150876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Picture Placeholder 29" descr="An empty placeholder to add an image. Click on the placeholder and select the image that you wish to add.">
            <a:extLst>
              <a:ext uri="{FF2B5EF4-FFF2-40B4-BE49-F238E27FC236}">
                <a16:creationId xmlns:a16="http://schemas.microsoft.com/office/drawing/2014/main" id="{A15085C5-1FA2-4C89-A410-A151654D4090}"/>
              </a:ext>
            </a:extLst>
          </p:cNvPr>
          <p:cNvSpPr>
            <a:spLocks noGrp="1"/>
          </p:cNvSpPr>
          <p:nvPr>
            <p:ph type="pic" sz="quarter" idx="31" hasCustomPrompt="1"/>
          </p:nvPr>
        </p:nvSpPr>
        <p:spPr>
          <a:xfrm>
            <a:off x="6432432" y="5118419"/>
            <a:ext cx="2194560" cy="150876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1" name="TextBox 20">
            <a:extLst>
              <a:ext uri="{FF2B5EF4-FFF2-40B4-BE49-F238E27FC236}">
                <a16:creationId xmlns:a16="http://schemas.microsoft.com/office/drawing/2014/main" id="{DE36BD91-F42B-477D-9347-DBA3C0FDC2DB}"/>
              </a:ext>
            </a:extLst>
          </p:cNvPr>
          <p:cNvSpPr txBox="1"/>
          <p:nvPr userDrawn="1"/>
        </p:nvSpPr>
        <p:spPr>
          <a:xfrm>
            <a:off x="3107833" y="1400373"/>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4">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8F6A3EC1-DE16-42B6-9619-DF093A5C3C27}"/>
              </a:ext>
            </a:extLst>
          </p:cNvPr>
          <p:cNvSpPr txBox="1"/>
          <p:nvPr userDrawn="1"/>
        </p:nvSpPr>
        <p:spPr>
          <a:xfrm>
            <a:off x="3107833" y="3266751"/>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4">
                    <a:lumMod val="50000"/>
                  </a:schemeClr>
                </a:solidFill>
                <a:latin typeface="+mn-lt"/>
                <a:ea typeface="+mn-ea"/>
                <a:cs typeface="+mn-cs"/>
              </a:rPr>
              <a:t>2</a:t>
            </a:r>
          </a:p>
        </p:txBody>
      </p:sp>
      <p:sp>
        <p:nvSpPr>
          <p:cNvPr id="25" name="TextBox 24">
            <a:extLst>
              <a:ext uri="{FF2B5EF4-FFF2-40B4-BE49-F238E27FC236}">
                <a16:creationId xmlns:a16="http://schemas.microsoft.com/office/drawing/2014/main" id="{0B4FCA4B-1DE9-4156-B6E1-F7E32DF05D27}"/>
              </a:ext>
            </a:extLst>
          </p:cNvPr>
          <p:cNvSpPr txBox="1"/>
          <p:nvPr userDrawn="1"/>
        </p:nvSpPr>
        <p:spPr>
          <a:xfrm>
            <a:off x="3107833" y="5007869"/>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4">
                    <a:lumMod val="50000"/>
                  </a:schemeClr>
                </a:solidFill>
                <a:latin typeface="+mn-lt"/>
                <a:ea typeface="+mn-ea"/>
                <a:cs typeface="+mn-cs"/>
              </a:rPr>
              <a:t>3</a:t>
            </a:r>
          </a:p>
        </p:txBody>
      </p:sp>
    </p:spTree>
    <p:extLst>
      <p:ext uri="{BB962C8B-B14F-4D97-AF65-F5344CB8AC3E}">
        <p14:creationId xmlns:p14="http://schemas.microsoft.com/office/powerpoint/2010/main" val="418951258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5_3 Recipe Book Recip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4">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8476971"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76971" cy="634092"/>
          </a:xfrm>
        </p:spPr>
        <p:txBody>
          <a:bodyPr>
            <a:normAutofit/>
          </a:bodyPr>
          <a:lstStyle>
            <a:lvl1pPr>
              <a:defRPr sz="3600">
                <a:solidFill>
                  <a:schemeClr val="bg1"/>
                </a:solidFill>
              </a:defRPr>
            </a:lvl1pPr>
          </a:lstStyle>
          <a:p>
            <a:r>
              <a:rPr lang="en-US" dirty="0"/>
              <a:t>Click to add Title</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8936113" y="6291373"/>
            <a:ext cx="3001647"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51D8D2EE-CE39-4FED-B22E-D2513633F89E}"/>
              </a:ext>
            </a:extLst>
          </p:cNvPr>
          <p:cNvSpPr>
            <a:spLocks noGrp="1"/>
          </p:cNvSpPr>
          <p:nvPr>
            <p:ph type="body" sz="half" idx="18" hasCustomPrompt="1"/>
          </p:nvPr>
        </p:nvSpPr>
        <p:spPr>
          <a:xfrm>
            <a:off x="8946371" y="1604354"/>
            <a:ext cx="2991390" cy="4678292"/>
          </a:xfrm>
        </p:spPr>
        <p:txBody>
          <a:bodyPr numCol="1">
            <a:normAutofit/>
          </a:bodyPr>
          <a:lstStyle>
            <a:lvl1pPr marL="233363" indent="-233363">
              <a:lnSpc>
                <a:spcPct val="150000"/>
              </a:lnSpc>
              <a:spcBef>
                <a:spcPts val="0"/>
              </a:spcBef>
              <a:buNone/>
              <a:tabLst>
                <a:tab pos="112713" algn="r"/>
                <a:tab pos="233363" algn="l"/>
              </a:tabLst>
              <a:defRPr sz="1200">
                <a:solidFill>
                  <a:schemeClr val="accent4">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a16="http://schemas.microsoft.com/office/drawing/2014/main" id="{0A7E883A-5927-45B9-A5FB-8EFF513E0CAA}"/>
              </a:ext>
            </a:extLst>
          </p:cNvPr>
          <p:cNvSpPr>
            <a:spLocks noGrp="1"/>
          </p:cNvSpPr>
          <p:nvPr>
            <p:ph type="body" sz="half" idx="19" hasCustomPrompt="1"/>
          </p:nvPr>
        </p:nvSpPr>
        <p:spPr>
          <a:xfrm>
            <a:off x="8946371" y="1295400"/>
            <a:ext cx="3024249" cy="300227"/>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3" name="Picture Placeholder 29" descr="An empty placeholder to add an image. Click on the placeholder and select the image that you wish to add.">
            <a:extLst>
              <a:ext uri="{FF2B5EF4-FFF2-40B4-BE49-F238E27FC236}">
                <a16:creationId xmlns:a16="http://schemas.microsoft.com/office/drawing/2014/main" id="{85FEB9CB-F2B1-47F4-9097-30FAF7942942}"/>
              </a:ext>
            </a:extLst>
          </p:cNvPr>
          <p:cNvSpPr>
            <a:spLocks noGrp="1"/>
          </p:cNvSpPr>
          <p:nvPr>
            <p:ph type="pic" sz="quarter" idx="20" hasCustomPrompt="1"/>
          </p:nvPr>
        </p:nvSpPr>
        <p:spPr>
          <a:xfrm>
            <a:off x="221380" y="1313129"/>
            <a:ext cx="2560320" cy="256032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4" name="Text Placeholder 3">
            <a:extLst>
              <a:ext uri="{FF2B5EF4-FFF2-40B4-BE49-F238E27FC236}">
                <a16:creationId xmlns:a16="http://schemas.microsoft.com/office/drawing/2014/main" id="{18F989E1-F209-41C2-AEC2-BDDDEE48E1E5}"/>
              </a:ext>
            </a:extLst>
          </p:cNvPr>
          <p:cNvSpPr>
            <a:spLocks noGrp="1"/>
          </p:cNvSpPr>
          <p:nvPr>
            <p:ph type="body" sz="half" idx="21" hasCustomPrompt="1"/>
          </p:nvPr>
        </p:nvSpPr>
        <p:spPr>
          <a:xfrm>
            <a:off x="463625"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45707C7B-9828-45A7-AF95-4A3BE756BBBA}"/>
              </a:ext>
            </a:extLst>
          </p:cNvPr>
          <p:cNvSpPr>
            <a:spLocks noGrp="1"/>
          </p:cNvSpPr>
          <p:nvPr>
            <p:ph type="pic" sz="quarter" idx="29" hasCustomPrompt="1"/>
          </p:nvPr>
        </p:nvSpPr>
        <p:spPr>
          <a:xfrm>
            <a:off x="3168076" y="1313129"/>
            <a:ext cx="2560320" cy="256032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1" name="Picture Placeholder 29" descr="An empty placeholder to add an image. Click on the placeholder and select the image that you wish to add.">
            <a:extLst>
              <a:ext uri="{FF2B5EF4-FFF2-40B4-BE49-F238E27FC236}">
                <a16:creationId xmlns:a16="http://schemas.microsoft.com/office/drawing/2014/main" id="{56FDA5AA-A766-4B21-8377-9267FFBAE31F}"/>
              </a:ext>
            </a:extLst>
          </p:cNvPr>
          <p:cNvSpPr>
            <a:spLocks noGrp="1"/>
          </p:cNvSpPr>
          <p:nvPr>
            <p:ph type="pic" sz="quarter" idx="31" hasCustomPrompt="1"/>
          </p:nvPr>
        </p:nvSpPr>
        <p:spPr>
          <a:xfrm>
            <a:off x="6114771" y="1313129"/>
            <a:ext cx="2560320" cy="2560320"/>
          </a:xfrm>
          <a:solidFill>
            <a:schemeClr val="accent4">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Text Placeholder 3">
            <a:extLst>
              <a:ext uri="{FF2B5EF4-FFF2-40B4-BE49-F238E27FC236}">
                <a16:creationId xmlns:a16="http://schemas.microsoft.com/office/drawing/2014/main" id="{5771C520-4E5C-4853-AE35-F250CB8FB5D8}"/>
              </a:ext>
            </a:extLst>
          </p:cNvPr>
          <p:cNvSpPr>
            <a:spLocks noGrp="1"/>
          </p:cNvSpPr>
          <p:nvPr>
            <p:ph type="body" sz="half" idx="32" hasCustomPrompt="1"/>
          </p:nvPr>
        </p:nvSpPr>
        <p:spPr>
          <a:xfrm>
            <a:off x="3412236"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4" name="Text Placeholder 3">
            <a:extLst>
              <a:ext uri="{FF2B5EF4-FFF2-40B4-BE49-F238E27FC236}">
                <a16:creationId xmlns:a16="http://schemas.microsoft.com/office/drawing/2014/main" id="{5C64EC75-B525-40E2-B054-6BA5895D0794}"/>
              </a:ext>
            </a:extLst>
          </p:cNvPr>
          <p:cNvSpPr>
            <a:spLocks noGrp="1"/>
          </p:cNvSpPr>
          <p:nvPr>
            <p:ph type="body" sz="half" idx="34" hasCustomPrompt="1"/>
          </p:nvPr>
        </p:nvSpPr>
        <p:spPr>
          <a:xfrm>
            <a:off x="6349484" y="3878284"/>
            <a:ext cx="2325607"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6" name="Text Placeholder 27">
            <a:extLst>
              <a:ext uri="{FF2B5EF4-FFF2-40B4-BE49-F238E27FC236}">
                <a16:creationId xmlns:a16="http://schemas.microsoft.com/office/drawing/2014/main" id="{394C56F0-EE6F-474D-AB99-995F044BCB84}"/>
              </a:ext>
            </a:extLst>
          </p:cNvPr>
          <p:cNvSpPr>
            <a:spLocks noGrp="1"/>
          </p:cNvSpPr>
          <p:nvPr>
            <p:ph type="body" sz="quarter" idx="16" hasCustomPrompt="1"/>
          </p:nvPr>
        </p:nvSpPr>
        <p:spPr>
          <a:xfrm>
            <a:off x="8946371" y="213824"/>
            <a:ext cx="2991389" cy="952080"/>
          </a:xfrm>
          <a:noFill/>
          <a:ln>
            <a:noFill/>
          </a:ln>
        </p:spPr>
        <p:txBody>
          <a:bodyPr tIns="91440" bIns="91440" anchor="ctr" anchorCtr="0">
            <a:normAutofit/>
          </a:bodyPr>
          <a:lstStyle>
            <a:lvl1pPr marL="0" indent="0" algn="ctr">
              <a:lnSpc>
                <a:spcPct val="100000"/>
              </a:lnSpc>
              <a:spcBef>
                <a:spcPts val="0"/>
              </a:spcBef>
              <a:buNone/>
              <a:defRPr sz="1200" i="1">
                <a:solidFill>
                  <a:schemeClr val="bg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extBox 1">
            <a:extLst>
              <a:ext uri="{FF2B5EF4-FFF2-40B4-BE49-F238E27FC236}">
                <a16:creationId xmlns:a16="http://schemas.microsoft.com/office/drawing/2014/main" id="{920B6783-0F8B-4A69-A5F6-7CB50E2B23A8}"/>
              </a:ext>
            </a:extLst>
          </p:cNvPr>
          <p:cNvSpPr txBox="1"/>
          <p:nvPr userDrawn="1"/>
        </p:nvSpPr>
        <p:spPr>
          <a:xfrm>
            <a:off x="145082"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4">
                    <a:lumMod val="50000"/>
                  </a:schemeClr>
                </a:solidFill>
                <a:latin typeface="+mn-lt"/>
                <a:ea typeface="+mn-ea"/>
                <a:cs typeface="+mn-cs"/>
              </a:rPr>
              <a:t>1</a:t>
            </a:r>
          </a:p>
        </p:txBody>
      </p:sp>
      <p:sp>
        <p:nvSpPr>
          <p:cNvPr id="21" name="TextBox 20">
            <a:extLst>
              <a:ext uri="{FF2B5EF4-FFF2-40B4-BE49-F238E27FC236}">
                <a16:creationId xmlns:a16="http://schemas.microsoft.com/office/drawing/2014/main" id="{CC4D1335-DA11-4DAC-BCA6-7BB8B148C97F}"/>
              </a:ext>
            </a:extLst>
          </p:cNvPr>
          <p:cNvSpPr txBox="1"/>
          <p:nvPr userDrawn="1"/>
        </p:nvSpPr>
        <p:spPr>
          <a:xfrm>
            <a:off x="3098093"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4">
                    <a:lumMod val="50000"/>
                  </a:schemeClr>
                </a:solidFill>
                <a:latin typeface="+mn-lt"/>
                <a:ea typeface="+mn-ea"/>
                <a:cs typeface="+mn-cs"/>
              </a:rPr>
              <a:t>2</a:t>
            </a:r>
          </a:p>
        </p:txBody>
      </p:sp>
      <p:sp>
        <p:nvSpPr>
          <p:cNvPr id="22" name="TextBox 21">
            <a:extLst>
              <a:ext uri="{FF2B5EF4-FFF2-40B4-BE49-F238E27FC236}">
                <a16:creationId xmlns:a16="http://schemas.microsoft.com/office/drawing/2014/main" id="{CB8EECED-0609-4B4F-AE03-A4F22DF062BA}"/>
              </a:ext>
            </a:extLst>
          </p:cNvPr>
          <p:cNvSpPr txBox="1"/>
          <p:nvPr userDrawn="1"/>
        </p:nvSpPr>
        <p:spPr>
          <a:xfrm>
            <a:off x="6051104"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4">
                    <a:lumMod val="50000"/>
                  </a:schemeClr>
                </a:solidFill>
                <a:latin typeface="+mn-lt"/>
                <a:ea typeface="+mn-ea"/>
                <a:cs typeface="+mn-cs"/>
              </a:rPr>
              <a:t>3</a:t>
            </a:r>
          </a:p>
        </p:txBody>
      </p:sp>
    </p:spTree>
    <p:extLst>
      <p:ext uri="{BB962C8B-B14F-4D97-AF65-F5344CB8AC3E}">
        <p14:creationId xmlns:p14="http://schemas.microsoft.com/office/powerpoint/2010/main" val="16577437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1 Recipe Book Recipe">
    <p:spTree>
      <p:nvGrpSpPr>
        <p:cNvPr id="1" name=""/>
        <p:cNvGrpSpPr/>
        <p:nvPr/>
      </p:nvGrpSpPr>
      <p:grpSpPr>
        <a:xfrm>
          <a:off x="0" y="0"/>
          <a:ext cx="0" cy="0"/>
          <a:chOff x="0" y="0"/>
          <a:chExt cx="0" cy="0"/>
        </a:xfrm>
      </p:grpSpPr>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7220" y="1181100"/>
            <a:ext cx="5790659" cy="5676900"/>
          </a:xfrm>
          <a:solidFill>
            <a:schemeClr val="accent2">
              <a:lumMod val="20000"/>
              <a:lumOff val="80000"/>
            </a:schemeClr>
          </a:solidFill>
        </p:spPr>
        <p:txBody>
          <a:bodyPr anchor="ctr" anchorCtr="0"/>
          <a:lstStyle>
            <a:lvl1pPr marL="0" indent="0" algn="ctr">
              <a:buNone/>
              <a:defRPr/>
            </a:lvl1pPr>
          </a:lstStyle>
          <a:p>
            <a:r>
              <a:rPr lang="en-US" dirty="0"/>
              <a:t>Add a picture</a:t>
            </a:r>
          </a:p>
        </p:txBody>
      </p:sp>
      <p:sp>
        <p:nvSpPr>
          <p:cNvPr id="25" name="Text Placeholder 3">
            <a:extLst>
              <a:ext uri="{FF2B5EF4-FFF2-40B4-BE49-F238E27FC236}">
                <a16:creationId xmlns:a16="http://schemas.microsoft.com/office/drawing/2014/main" id="{02D6ECAC-8814-4C60-BF83-103E85E412C4}"/>
              </a:ext>
            </a:extLst>
          </p:cNvPr>
          <p:cNvSpPr>
            <a:spLocks noGrp="1"/>
          </p:cNvSpPr>
          <p:nvPr>
            <p:ph type="body" sz="half" idx="14" hasCustomPrompt="1"/>
          </p:nvPr>
        </p:nvSpPr>
        <p:spPr>
          <a:xfrm>
            <a:off x="6018265" y="3734155"/>
            <a:ext cx="5919495" cy="2531389"/>
          </a:xfrm>
        </p:spPr>
        <p:txBody>
          <a:bodyPr numCol="2">
            <a:normAutofit/>
          </a:bodyPr>
          <a:lstStyle>
            <a:lvl1pPr marL="0" indent="0">
              <a:buClr>
                <a:schemeClr val="accent2">
                  <a:lumMod val="50000"/>
                </a:schemeClr>
              </a:buClr>
              <a:buSzPct val="120000"/>
              <a:buFont typeface="+mj-lt"/>
              <a:buNone/>
              <a:defRPr sz="1200">
                <a:solidFill>
                  <a:srgbClr val="535C13"/>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a16="http://schemas.microsoft.com/office/drawing/2014/main" id="{C7B6AD5B-AEF5-4540-940C-B1E1FEA3BCAB}"/>
              </a:ext>
            </a:extLst>
          </p:cNvPr>
          <p:cNvSpPr>
            <a:spLocks noGrp="1"/>
          </p:cNvSpPr>
          <p:nvPr>
            <p:ph type="body" sz="half" idx="13" hasCustomPrompt="1"/>
          </p:nvPr>
        </p:nvSpPr>
        <p:spPr>
          <a:xfrm>
            <a:off x="6018265" y="3406597"/>
            <a:ext cx="5919495" cy="267780"/>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6027995" y="1576050"/>
            <a:ext cx="5909765" cy="1778314"/>
          </a:xfrm>
        </p:spPr>
        <p:txBody>
          <a:bodyPr numCol="2">
            <a:normAutofit/>
          </a:bodyPr>
          <a:lstStyle>
            <a:lvl1pPr marL="233363" indent="-233363">
              <a:lnSpc>
                <a:spcPct val="100000"/>
              </a:lnSpc>
              <a:spcBef>
                <a:spcPts val="0"/>
              </a:spcBef>
              <a:buNone/>
              <a:tabLst>
                <a:tab pos="112713" algn="r"/>
                <a:tab pos="233363" algn="l"/>
              </a:tabLst>
              <a:defRPr sz="1200">
                <a:solidFill>
                  <a:srgbClr val="535C13"/>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6020775" y="1290047"/>
            <a:ext cx="5919495" cy="267780"/>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2">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a16="http://schemas.microsoft.com/office/drawing/2014/main" id="{522CA51A-0C04-4FC6-8732-A2C2343AF506}"/>
              </a:ext>
            </a:extLst>
          </p:cNvPr>
          <p:cNvSpPr>
            <a:spLocks noGrp="1"/>
          </p:cNvSpPr>
          <p:nvPr>
            <p:ph type="body" sz="half" idx="2" hasCustomPrompt="1"/>
          </p:nvPr>
        </p:nvSpPr>
        <p:spPr>
          <a:xfrm>
            <a:off x="9401387" y="877386"/>
            <a:ext cx="2562683" cy="228601"/>
          </a:xfrm>
        </p:spPr>
        <p:txBody>
          <a:bodyPr>
            <a:normAutofit/>
          </a:bodyPr>
          <a:lstStyle>
            <a:lvl1pPr marL="0" indent="0" algn="r">
              <a:buNone/>
              <a:defRPr sz="1100" i="1">
                <a:solidFill>
                  <a:schemeClr val="bg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9144000"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11724400"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9575460" y="4992427"/>
            <a:ext cx="1944124" cy="1020891"/>
          </a:xfrm>
          <a:solidFill>
            <a:schemeClr val="accent2">
              <a:lumMod val="20000"/>
              <a:lumOff val="80000"/>
            </a:schemeClr>
          </a:solidFill>
          <a:ln>
            <a:noFill/>
          </a:ln>
        </p:spPr>
        <p:txBody>
          <a:bodyPr tIns="91440" bIns="91440" anchor="ctr" anchorCtr="0">
            <a:normAutofit/>
          </a:bodyPr>
          <a:lstStyle>
            <a:lvl1pPr marL="0" indent="0" algn="ctr">
              <a:lnSpc>
                <a:spcPct val="100000"/>
              </a:lnSpc>
              <a:spcBef>
                <a:spcPts val="0"/>
              </a:spcBef>
              <a:buNone/>
              <a:defRPr sz="1200" i="1">
                <a:solidFill>
                  <a:schemeClr val="accent2">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6018265" y="6291373"/>
            <a:ext cx="5919495"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106433093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5_4 Recipe Book Recip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D41EDA9-50CC-431D-A9E2-D8B28F1D9DD2}"/>
              </a:ext>
            </a:extLst>
          </p:cNvPr>
          <p:cNvSpPr/>
          <p:nvPr userDrawn="1"/>
        </p:nvSpPr>
        <p:spPr>
          <a:xfrm>
            <a:off x="-15240" y="0"/>
            <a:ext cx="5788152" cy="1181100"/>
          </a:xfrm>
          <a:prstGeom prst="rect">
            <a:avLst/>
          </a:prstGeom>
          <a:solidFill>
            <a:schemeClr val="accent4">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2366211" y="859534"/>
            <a:ext cx="3406701" cy="321566"/>
          </a:xfrm>
        </p:spPr>
        <p:txBody>
          <a:bodyPr>
            <a:normAutofit/>
          </a:bodyPr>
          <a:lstStyle>
            <a:lvl1pPr marL="0" indent="0" algn="r">
              <a:buNone/>
              <a:defRPr sz="14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1" y="165960"/>
            <a:ext cx="5559552" cy="634092"/>
          </a:xfrm>
        </p:spPr>
        <p:txBody>
          <a:bodyPr>
            <a:normAutofit/>
          </a:bodyPr>
          <a:lstStyle>
            <a:lvl1pPr algn="r">
              <a:defRPr sz="2800">
                <a:solidFill>
                  <a:schemeClr val="bg1"/>
                </a:solidFill>
              </a:defRPr>
            </a:lvl1pPr>
          </a:lstStyle>
          <a:p>
            <a:r>
              <a:rPr lang="en-US" dirty="0"/>
              <a:t>Click to add Title</a:t>
            </a:r>
          </a:p>
        </p:txBody>
      </p:sp>
      <p:sp>
        <p:nvSpPr>
          <p:cNvPr id="19" name="Rectangle 18">
            <a:extLst>
              <a:ext uri="{FF2B5EF4-FFF2-40B4-BE49-F238E27FC236}">
                <a16:creationId xmlns:a16="http://schemas.microsoft.com/office/drawing/2014/main" id="{BAB15BB6-BF7A-460B-81E4-6CA74B3B1A58}"/>
              </a:ext>
            </a:extLst>
          </p:cNvPr>
          <p:cNvSpPr/>
          <p:nvPr userDrawn="1"/>
        </p:nvSpPr>
        <p:spPr>
          <a:xfrm>
            <a:off x="0" y="1181101"/>
            <a:ext cx="5788152" cy="567690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84077" y="129986"/>
            <a:ext cx="1472184" cy="1444752"/>
          </a:xfrm>
          <a:solidFill>
            <a:schemeClr val="bg1"/>
          </a:solid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a16="http://schemas.microsoft.com/office/drawing/2014/main" id="{7B211DA6-5909-4778-ACCB-FDDE1061AEEB}"/>
              </a:ext>
            </a:extLst>
          </p:cNvPr>
          <p:cNvSpPr>
            <a:spLocks noGrp="1"/>
          </p:cNvSpPr>
          <p:nvPr>
            <p:ph type="body" sz="quarter" idx="18" hasCustomPrompt="1"/>
          </p:nvPr>
        </p:nvSpPr>
        <p:spPr>
          <a:xfrm>
            <a:off x="184078" y="1886336"/>
            <a:ext cx="1472184" cy="1971790"/>
          </a:xfrm>
          <a:noFill/>
          <a:ln>
            <a:noFill/>
          </a:ln>
        </p:spPr>
        <p:txBody>
          <a:bodyPr tIns="91440" bIns="91440" anchor="t" anchorCtr="0">
            <a:normAutofit/>
          </a:bodyPr>
          <a:lstStyle>
            <a:lvl1pPr marL="0" indent="0" algn="ctr">
              <a:lnSpc>
                <a:spcPct val="100000"/>
              </a:lnSpc>
              <a:spcBef>
                <a:spcPts val="0"/>
              </a:spcBef>
              <a:buNone/>
              <a:defRPr sz="1200" i="1">
                <a:solidFill>
                  <a:schemeClr val="accent4">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34" name="Text Placeholder 3">
            <a:extLst>
              <a:ext uri="{FF2B5EF4-FFF2-40B4-BE49-F238E27FC236}">
                <a16:creationId xmlns:a16="http://schemas.microsoft.com/office/drawing/2014/main" id="{5EFB9AC3-DB43-4B4E-B74E-1ED156A18510}"/>
              </a:ext>
            </a:extLst>
          </p:cNvPr>
          <p:cNvSpPr>
            <a:spLocks noGrp="1"/>
          </p:cNvSpPr>
          <p:nvPr>
            <p:ph type="body" sz="half" idx="12" hasCustomPrompt="1"/>
          </p:nvPr>
        </p:nvSpPr>
        <p:spPr>
          <a:xfrm>
            <a:off x="1933678" y="1886336"/>
            <a:ext cx="3745227" cy="4516873"/>
          </a:xfrm>
        </p:spPr>
        <p:txBody>
          <a:bodyPr numCol="1">
            <a:normAutofit/>
          </a:bodyPr>
          <a:lstStyle>
            <a:lvl1pPr marL="233363" indent="-233363">
              <a:lnSpc>
                <a:spcPct val="150000"/>
              </a:lnSpc>
              <a:spcBef>
                <a:spcPts val="0"/>
              </a:spcBef>
              <a:buNone/>
              <a:tabLst>
                <a:tab pos="112713" algn="r"/>
                <a:tab pos="233363" algn="l"/>
              </a:tabLst>
              <a:defRPr sz="1200">
                <a:solidFill>
                  <a:schemeClr val="accent4">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a16="http://schemas.microsoft.com/office/drawing/2014/main" id="{1808718C-849A-4063-A7DB-6A25E4823A61}"/>
              </a:ext>
            </a:extLst>
          </p:cNvPr>
          <p:cNvSpPr>
            <a:spLocks noGrp="1"/>
          </p:cNvSpPr>
          <p:nvPr>
            <p:ph type="body" sz="half" idx="15" hasCustomPrompt="1"/>
          </p:nvPr>
        </p:nvSpPr>
        <p:spPr>
          <a:xfrm>
            <a:off x="1942554" y="6477581"/>
            <a:ext cx="3735869" cy="326903"/>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7" name="Picture Placeholder 29" descr="An empty placeholder to add an image. Click on the placeholder and select the image that you wish to add.">
            <a:extLst>
              <a:ext uri="{FF2B5EF4-FFF2-40B4-BE49-F238E27FC236}">
                <a16:creationId xmlns:a16="http://schemas.microsoft.com/office/drawing/2014/main" id="{ADBABE7C-83A0-42FB-9AB1-BD7454D9103E}"/>
              </a:ext>
            </a:extLst>
          </p:cNvPr>
          <p:cNvSpPr>
            <a:spLocks noGrp="1"/>
          </p:cNvSpPr>
          <p:nvPr>
            <p:ph type="pic" sz="quarter" idx="19" hasCustomPrompt="1"/>
          </p:nvPr>
        </p:nvSpPr>
        <p:spPr>
          <a:xfrm>
            <a:off x="6017143" y="296778"/>
            <a:ext cx="1874380" cy="1371600"/>
          </a:xfrm>
          <a:solidFill>
            <a:schemeClr val="accent4">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8" name="Picture Placeholder 29" descr="An empty placeholder to add an image. Click on the placeholder and select the image that you wish to add.">
            <a:extLst>
              <a:ext uri="{FF2B5EF4-FFF2-40B4-BE49-F238E27FC236}">
                <a16:creationId xmlns:a16="http://schemas.microsoft.com/office/drawing/2014/main" id="{6AA38BAD-E577-44E5-8652-7EB8884D85D4}"/>
              </a:ext>
            </a:extLst>
          </p:cNvPr>
          <p:cNvSpPr>
            <a:spLocks noGrp="1"/>
          </p:cNvSpPr>
          <p:nvPr>
            <p:ph type="pic" sz="quarter" idx="29" hasCustomPrompt="1"/>
          </p:nvPr>
        </p:nvSpPr>
        <p:spPr>
          <a:xfrm>
            <a:off x="6017143" y="1921978"/>
            <a:ext cx="1874380" cy="1371600"/>
          </a:xfrm>
          <a:solidFill>
            <a:schemeClr val="accent4">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9" name="Picture Placeholder 29" descr="An empty placeholder to add an image. Click on the placeholder and select the image that you wish to add.">
            <a:extLst>
              <a:ext uri="{FF2B5EF4-FFF2-40B4-BE49-F238E27FC236}">
                <a16:creationId xmlns:a16="http://schemas.microsoft.com/office/drawing/2014/main" id="{31089E30-35D5-4B63-962C-E69262F8A31B}"/>
              </a:ext>
            </a:extLst>
          </p:cNvPr>
          <p:cNvSpPr>
            <a:spLocks noGrp="1"/>
          </p:cNvSpPr>
          <p:nvPr>
            <p:ph type="pic" sz="quarter" idx="31" hasCustomPrompt="1"/>
          </p:nvPr>
        </p:nvSpPr>
        <p:spPr>
          <a:xfrm>
            <a:off x="6017143" y="3547178"/>
            <a:ext cx="1874380" cy="1371600"/>
          </a:xfrm>
          <a:solidFill>
            <a:schemeClr val="accent4">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94891CE-B5DF-4EC9-BCD1-007200ADE6BF}"/>
              </a:ext>
            </a:extLst>
          </p:cNvPr>
          <p:cNvSpPr>
            <a:spLocks noGrp="1"/>
          </p:cNvSpPr>
          <p:nvPr>
            <p:ph type="pic" sz="quarter" idx="32" hasCustomPrompt="1"/>
          </p:nvPr>
        </p:nvSpPr>
        <p:spPr>
          <a:xfrm>
            <a:off x="6017662" y="5172377"/>
            <a:ext cx="1874380" cy="1371600"/>
          </a:xfrm>
          <a:solidFill>
            <a:schemeClr val="accent4">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53" name="Text Placeholder 3">
            <a:extLst>
              <a:ext uri="{FF2B5EF4-FFF2-40B4-BE49-F238E27FC236}">
                <a16:creationId xmlns:a16="http://schemas.microsoft.com/office/drawing/2014/main" id="{55A40829-372A-4BD2-9DFD-55A1E0FC7A6C}"/>
              </a:ext>
            </a:extLst>
          </p:cNvPr>
          <p:cNvSpPr>
            <a:spLocks noGrp="1"/>
          </p:cNvSpPr>
          <p:nvPr>
            <p:ph type="body" sz="half" idx="21" hasCustomPrompt="1"/>
          </p:nvPr>
        </p:nvSpPr>
        <p:spPr>
          <a:xfrm>
            <a:off x="8155381" y="269869"/>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5" name="Text Placeholder 3">
            <a:extLst>
              <a:ext uri="{FF2B5EF4-FFF2-40B4-BE49-F238E27FC236}">
                <a16:creationId xmlns:a16="http://schemas.microsoft.com/office/drawing/2014/main" id="{D3ED1463-3FDC-4F77-A490-BB128AEB35E9}"/>
              </a:ext>
            </a:extLst>
          </p:cNvPr>
          <p:cNvSpPr>
            <a:spLocks noGrp="1"/>
          </p:cNvSpPr>
          <p:nvPr>
            <p:ph type="body" sz="half" idx="33" hasCustomPrompt="1"/>
          </p:nvPr>
        </p:nvSpPr>
        <p:spPr>
          <a:xfrm>
            <a:off x="8155381" y="1903490"/>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7" name="Text Placeholder 3">
            <a:extLst>
              <a:ext uri="{FF2B5EF4-FFF2-40B4-BE49-F238E27FC236}">
                <a16:creationId xmlns:a16="http://schemas.microsoft.com/office/drawing/2014/main" id="{66CBE1DF-E937-4AEA-A7F9-8B809516E332}"/>
              </a:ext>
            </a:extLst>
          </p:cNvPr>
          <p:cNvSpPr>
            <a:spLocks noGrp="1"/>
          </p:cNvSpPr>
          <p:nvPr>
            <p:ph type="body" sz="half" idx="35" hasCustomPrompt="1"/>
          </p:nvPr>
        </p:nvSpPr>
        <p:spPr>
          <a:xfrm>
            <a:off x="8155381" y="3537111"/>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a16="http://schemas.microsoft.com/office/drawing/2014/main" id="{4C47130C-295F-469B-8A2F-DACEF5B5A598}"/>
              </a:ext>
            </a:extLst>
          </p:cNvPr>
          <p:cNvSpPr>
            <a:spLocks noGrp="1"/>
          </p:cNvSpPr>
          <p:nvPr>
            <p:ph type="body" sz="half" idx="11" hasCustomPrompt="1"/>
          </p:nvPr>
        </p:nvSpPr>
        <p:spPr>
          <a:xfrm>
            <a:off x="1927739" y="1480561"/>
            <a:ext cx="3745227" cy="313240"/>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9" name="Text Placeholder 3">
            <a:extLst>
              <a:ext uri="{FF2B5EF4-FFF2-40B4-BE49-F238E27FC236}">
                <a16:creationId xmlns:a16="http://schemas.microsoft.com/office/drawing/2014/main" id="{A93AA9FB-7091-4FF0-8330-340B0A90ACBB}"/>
              </a:ext>
            </a:extLst>
          </p:cNvPr>
          <p:cNvSpPr>
            <a:spLocks noGrp="1"/>
          </p:cNvSpPr>
          <p:nvPr>
            <p:ph type="body" sz="half" idx="37" hasCustomPrompt="1"/>
          </p:nvPr>
        </p:nvSpPr>
        <p:spPr>
          <a:xfrm>
            <a:off x="8155381" y="5170732"/>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Box 22">
            <a:extLst>
              <a:ext uri="{FF2B5EF4-FFF2-40B4-BE49-F238E27FC236}">
                <a16:creationId xmlns:a16="http://schemas.microsoft.com/office/drawing/2014/main" id="{F58024DC-2BD1-48B2-9B50-F47B3CEF4820}"/>
              </a:ext>
            </a:extLst>
          </p:cNvPr>
          <p:cNvSpPr txBox="1"/>
          <p:nvPr userDrawn="1"/>
        </p:nvSpPr>
        <p:spPr>
          <a:xfrm>
            <a:off x="7888697" y="269869"/>
            <a:ext cx="319318"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4">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277DCCC3-3098-4343-B77B-3D23E8F17FFD}"/>
              </a:ext>
            </a:extLst>
          </p:cNvPr>
          <p:cNvSpPr txBox="1"/>
          <p:nvPr userDrawn="1"/>
        </p:nvSpPr>
        <p:spPr>
          <a:xfrm>
            <a:off x="7888696" y="1902428"/>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4">
                    <a:lumMod val="50000"/>
                  </a:schemeClr>
                </a:solidFill>
                <a:latin typeface="+mn-lt"/>
                <a:ea typeface="+mn-ea"/>
                <a:cs typeface="+mn-cs"/>
              </a:rPr>
              <a:t>2</a:t>
            </a:r>
          </a:p>
        </p:txBody>
      </p:sp>
      <p:sp>
        <p:nvSpPr>
          <p:cNvPr id="26" name="TextBox 25">
            <a:extLst>
              <a:ext uri="{FF2B5EF4-FFF2-40B4-BE49-F238E27FC236}">
                <a16:creationId xmlns:a16="http://schemas.microsoft.com/office/drawing/2014/main" id="{47D9CE1B-5D25-4C27-8C90-7CA8B8B1E7EF}"/>
              </a:ext>
            </a:extLst>
          </p:cNvPr>
          <p:cNvSpPr txBox="1"/>
          <p:nvPr userDrawn="1"/>
        </p:nvSpPr>
        <p:spPr>
          <a:xfrm>
            <a:off x="7888696" y="3534987"/>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4">
                    <a:lumMod val="50000"/>
                  </a:schemeClr>
                </a:solidFill>
                <a:latin typeface="+mn-lt"/>
                <a:ea typeface="+mn-ea"/>
                <a:cs typeface="+mn-cs"/>
              </a:rPr>
              <a:t>3</a:t>
            </a:r>
          </a:p>
        </p:txBody>
      </p:sp>
      <p:sp>
        <p:nvSpPr>
          <p:cNvPr id="28" name="TextBox 27">
            <a:extLst>
              <a:ext uri="{FF2B5EF4-FFF2-40B4-BE49-F238E27FC236}">
                <a16:creationId xmlns:a16="http://schemas.microsoft.com/office/drawing/2014/main" id="{E4D750E6-AF88-4742-9ABE-63A5217AD198}"/>
              </a:ext>
            </a:extLst>
          </p:cNvPr>
          <p:cNvSpPr txBox="1"/>
          <p:nvPr userDrawn="1"/>
        </p:nvSpPr>
        <p:spPr>
          <a:xfrm>
            <a:off x="7888696" y="5167546"/>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4">
                    <a:lumMod val="50000"/>
                  </a:schemeClr>
                </a:solidFill>
                <a:latin typeface="+mn-lt"/>
                <a:ea typeface="+mn-ea"/>
                <a:cs typeface="+mn-cs"/>
              </a:rPr>
              <a:t>4</a:t>
            </a:r>
          </a:p>
        </p:txBody>
      </p:sp>
    </p:spTree>
    <p:extLst>
      <p:ext uri="{BB962C8B-B14F-4D97-AF65-F5344CB8AC3E}">
        <p14:creationId xmlns:p14="http://schemas.microsoft.com/office/powerpoint/2010/main" val="376775573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5_5 Recipe Book Recipe">
    <p:spTree>
      <p:nvGrpSpPr>
        <p:cNvPr id="1" name=""/>
        <p:cNvGrpSpPr/>
        <p:nvPr/>
      </p:nvGrpSpPr>
      <p:grpSpPr>
        <a:xfrm>
          <a:off x="0" y="0"/>
          <a:ext cx="0" cy="0"/>
          <a:chOff x="0" y="0"/>
          <a:chExt cx="0" cy="0"/>
        </a:xfrm>
      </p:grpSpPr>
      <p:sp>
        <p:nvSpPr>
          <p:cNvPr id="7" name="Picture Placeholder 6" descr="An empty placeholder to add an image. Click on the placeholder and select the image that you wish to add.">
            <a:extLst>
              <a:ext uri="{FF2B5EF4-FFF2-40B4-BE49-F238E27FC236}">
                <a16:creationId xmlns:a16="http://schemas.microsoft.com/office/drawing/2014/main" id="{EDAB7103-706C-4D50-B9D9-030D5A29D564}"/>
              </a:ext>
            </a:extLst>
          </p:cNvPr>
          <p:cNvSpPr>
            <a:spLocks noGrp="1"/>
          </p:cNvSpPr>
          <p:nvPr>
            <p:ph type="pic" sz="quarter" idx="10" hasCustomPrompt="1"/>
          </p:nvPr>
        </p:nvSpPr>
        <p:spPr>
          <a:xfrm>
            <a:off x="0" y="0"/>
            <a:ext cx="5998464" cy="6858000"/>
          </a:xfrm>
          <a:solidFill>
            <a:schemeClr val="accent4">
              <a:lumMod val="20000"/>
              <a:lumOff val="80000"/>
            </a:schemeClr>
          </a:solidFill>
        </p:spPr>
        <p:txBody>
          <a:bodyPr anchor="ctr"/>
          <a:lstStyle>
            <a:lvl1pPr marL="0" indent="0" algn="ctr">
              <a:buNone/>
              <a:defRPr/>
            </a:lvl1pPr>
          </a:lstStyle>
          <a:p>
            <a:r>
              <a:rPr lang="en-US" dirty="0"/>
              <a:t>Add a picture</a:t>
            </a:r>
          </a:p>
        </p:txBody>
      </p:sp>
      <p:sp>
        <p:nvSpPr>
          <p:cNvPr id="2" name="Title 1">
            <a:extLst>
              <a:ext uri="{FF2B5EF4-FFF2-40B4-BE49-F238E27FC236}">
                <a16:creationId xmlns:a16="http://schemas.microsoft.com/office/drawing/2014/main" id="{3D626AAE-852B-4A65-9BB6-7D2C0A1916F8}"/>
              </a:ext>
            </a:extLst>
          </p:cNvPr>
          <p:cNvSpPr>
            <a:spLocks noGrp="1"/>
          </p:cNvSpPr>
          <p:nvPr>
            <p:ph type="title"/>
          </p:nvPr>
        </p:nvSpPr>
        <p:spPr>
          <a:xfrm>
            <a:off x="926592" y="877824"/>
            <a:ext cx="11265408" cy="1179576"/>
          </a:xfrm>
          <a:solidFill>
            <a:schemeClr val="accent4">
              <a:lumMod val="50000"/>
            </a:schemeClr>
          </a:solidFill>
        </p:spPr>
        <p:txBody>
          <a:bodyPr vert="horz" lIns="91440" tIns="45720" rIns="91440" bIns="45720" rtlCol="0" anchor="ctr" anchorCtr="0">
            <a:noAutofit/>
          </a:bodyPr>
          <a:lstStyle>
            <a:lvl1pPr>
              <a:defRPr lang="en-US" sz="3600">
                <a:solidFill>
                  <a:schemeClr val="bg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9" name="Text Placeholder 27">
            <a:extLst>
              <a:ext uri="{FF2B5EF4-FFF2-40B4-BE49-F238E27FC236}">
                <a16:creationId xmlns:a16="http://schemas.microsoft.com/office/drawing/2014/main" id="{40284018-877E-48C8-A60E-5EA184B0B905}"/>
              </a:ext>
            </a:extLst>
          </p:cNvPr>
          <p:cNvSpPr>
            <a:spLocks noGrp="1"/>
          </p:cNvSpPr>
          <p:nvPr>
            <p:ph type="body" sz="quarter" idx="18" hasCustomPrompt="1"/>
          </p:nvPr>
        </p:nvSpPr>
        <p:spPr>
          <a:xfrm>
            <a:off x="6095998" y="0"/>
            <a:ext cx="5879593" cy="877824"/>
          </a:xfrm>
          <a:noFill/>
          <a:ln>
            <a:noFill/>
          </a:ln>
        </p:spPr>
        <p:txBody>
          <a:bodyPr tIns="91440" bIns="91440" anchor="ctr" anchorCtr="0">
            <a:normAutofit/>
          </a:bodyPr>
          <a:lstStyle>
            <a:lvl1pPr marL="0" indent="0" algn="ctr">
              <a:lnSpc>
                <a:spcPct val="100000"/>
              </a:lnSpc>
              <a:spcBef>
                <a:spcPts val="0"/>
              </a:spcBef>
              <a:buNone/>
              <a:defRPr sz="1600" i="1">
                <a:solidFill>
                  <a:schemeClr val="accent4">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12" name="Subtitle 2">
            <a:extLst>
              <a:ext uri="{FF2B5EF4-FFF2-40B4-BE49-F238E27FC236}">
                <a16:creationId xmlns:a16="http://schemas.microsoft.com/office/drawing/2014/main" id="{861167B6-9741-49DA-A7AF-E1A3352D10C8}"/>
              </a:ext>
            </a:extLst>
          </p:cNvPr>
          <p:cNvSpPr>
            <a:spLocks noGrp="1"/>
          </p:cNvSpPr>
          <p:nvPr>
            <p:ph type="subTitle" idx="20" hasCustomPrompt="1"/>
          </p:nvPr>
        </p:nvSpPr>
        <p:spPr>
          <a:xfrm>
            <a:off x="8785299" y="1735834"/>
            <a:ext cx="3406701" cy="321566"/>
          </a:xfrm>
        </p:spPr>
        <p:txBody>
          <a:bodyPr>
            <a:normAutofit/>
          </a:bodyPr>
          <a:lstStyle>
            <a:lvl1pPr marL="0" indent="0" algn="r">
              <a:buNone/>
              <a:defRPr sz="12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Rectangle 13">
            <a:extLst>
              <a:ext uri="{FF2B5EF4-FFF2-40B4-BE49-F238E27FC236}">
                <a16:creationId xmlns:a16="http://schemas.microsoft.com/office/drawing/2014/main" id="{913599A2-48DF-45BA-9425-12A5FBCF838E}"/>
              </a:ext>
            </a:extLst>
          </p:cNvPr>
          <p:cNvSpPr/>
          <p:nvPr userDrawn="1"/>
        </p:nvSpPr>
        <p:spPr>
          <a:xfrm>
            <a:off x="5992994" y="6316980"/>
            <a:ext cx="6199006" cy="541020"/>
          </a:xfrm>
          <a:prstGeom prst="rect">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3">
            <a:extLst>
              <a:ext uri="{FF2B5EF4-FFF2-40B4-BE49-F238E27FC236}">
                <a16:creationId xmlns:a16="http://schemas.microsoft.com/office/drawing/2014/main" id="{5E29445D-5852-4685-99FA-F6D0EEB71907}"/>
              </a:ext>
            </a:extLst>
          </p:cNvPr>
          <p:cNvSpPr>
            <a:spLocks noGrp="1"/>
          </p:cNvSpPr>
          <p:nvPr>
            <p:ph type="body" sz="half" idx="11" hasCustomPrompt="1"/>
          </p:nvPr>
        </p:nvSpPr>
        <p:spPr>
          <a:xfrm>
            <a:off x="6096000" y="2181537"/>
            <a:ext cx="2856467" cy="267780"/>
          </a:xfrm>
        </p:spPr>
        <p:txBody>
          <a:bodyPr>
            <a:noAutofit/>
          </a:bodyPr>
          <a:lstStyle>
            <a:lvl1pPr marL="0" indent="0" algn="l">
              <a:buNone/>
              <a:defRPr sz="1600" i="0">
                <a:solidFill>
                  <a:schemeClr val="accent4">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7" name="Text Placeholder 3">
            <a:extLst>
              <a:ext uri="{FF2B5EF4-FFF2-40B4-BE49-F238E27FC236}">
                <a16:creationId xmlns:a16="http://schemas.microsoft.com/office/drawing/2014/main" id="{F8A5A1E2-D455-4943-B46C-912CF46ABA90}"/>
              </a:ext>
            </a:extLst>
          </p:cNvPr>
          <p:cNvSpPr>
            <a:spLocks noGrp="1"/>
          </p:cNvSpPr>
          <p:nvPr>
            <p:ph type="body" sz="half" idx="12" hasCustomPrompt="1"/>
          </p:nvPr>
        </p:nvSpPr>
        <p:spPr>
          <a:xfrm>
            <a:off x="6095999" y="2449317"/>
            <a:ext cx="5879592" cy="1801368"/>
          </a:xfrm>
          <a:noFill/>
        </p:spPr>
        <p:txBody>
          <a:bodyPr wrap="square" numCol="2" spcCol="457200" rtlCol="0">
            <a:noAutofit/>
          </a:bodyPr>
          <a:lstStyle>
            <a:lvl1pPr marL="0" indent="0">
              <a:lnSpc>
                <a:spcPct val="100000"/>
              </a:lnSpc>
              <a:spcBef>
                <a:spcPts val="0"/>
              </a:spcBef>
              <a:buNone/>
              <a:defRPr lang="en-US" sz="1200" i="1" dirty="0"/>
            </a:lvl1pPr>
          </a:lstStyle>
          <a:p>
            <a:pPr lvl="0"/>
            <a:r>
              <a:rPr lang="en-US" dirty="0"/>
              <a:t>Click to add text</a:t>
            </a:r>
          </a:p>
        </p:txBody>
      </p:sp>
      <p:sp>
        <p:nvSpPr>
          <p:cNvPr id="18" name="Text Placeholder 3">
            <a:extLst>
              <a:ext uri="{FF2B5EF4-FFF2-40B4-BE49-F238E27FC236}">
                <a16:creationId xmlns:a16="http://schemas.microsoft.com/office/drawing/2014/main" id="{03CEA5B5-2DFF-4730-B1C1-7297D81876B7}"/>
              </a:ext>
            </a:extLst>
          </p:cNvPr>
          <p:cNvSpPr>
            <a:spLocks noGrp="1"/>
          </p:cNvSpPr>
          <p:nvPr>
            <p:ph type="body" sz="half" idx="14" hasCustomPrompt="1"/>
          </p:nvPr>
        </p:nvSpPr>
        <p:spPr>
          <a:xfrm>
            <a:off x="6095999" y="4250685"/>
            <a:ext cx="5879592" cy="2014859"/>
          </a:xfrm>
        </p:spPr>
        <p:txBody>
          <a:bodyPr numCol="2">
            <a:normAutofit/>
          </a:bodyPr>
          <a:lstStyle>
            <a:lvl1pPr marL="228600" indent="-228600">
              <a:buClr>
                <a:schemeClr val="accent4">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2B63EEB8-169F-4E42-8938-2B33C50057D9}"/>
              </a:ext>
            </a:extLst>
          </p:cNvPr>
          <p:cNvSpPr>
            <a:spLocks noGrp="1"/>
          </p:cNvSpPr>
          <p:nvPr>
            <p:ph type="body" sz="half" idx="15" hasCustomPrompt="1"/>
          </p:nvPr>
        </p:nvSpPr>
        <p:spPr>
          <a:xfrm>
            <a:off x="6095997" y="6366423"/>
            <a:ext cx="5879593" cy="398762"/>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186578408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_Contributors">
    <p:bg>
      <p:bgPr>
        <a:solidFill>
          <a:schemeClr val="accent1">
            <a:lumMod val="50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p:nvPr>
        </p:nvSpPr>
        <p:spPr>
          <a:xfrm>
            <a:off x="5981701" y="83820"/>
            <a:ext cx="6050280" cy="1325563"/>
          </a:xfrm>
        </p:spPr>
        <p:txBody>
          <a:bodyPr>
            <a:normAutofit/>
          </a:bodyPr>
          <a:lstStyle>
            <a:lvl1pPr>
              <a:lnSpc>
                <a:spcPct val="100000"/>
              </a:lnSpc>
              <a:defRPr sz="4800">
                <a:solidFill>
                  <a:schemeClr val="bg1"/>
                </a:solidFill>
              </a:defRPr>
            </a:lvl1pPr>
          </a:lstStyle>
          <a:p>
            <a:r>
              <a:rPr lang="en-US"/>
              <a:t>Click to edit Master title style</a:t>
            </a:r>
            <a:endParaRPr lang="en-US" dirty="0"/>
          </a:p>
        </p:txBody>
      </p:sp>
      <p:sp>
        <p:nvSpPr>
          <p:cNvPr id="5" name="Subtitle 2">
            <a:extLst>
              <a:ext uri="{FF2B5EF4-FFF2-40B4-BE49-F238E27FC236}">
                <a16:creationId xmlns:a16="http://schemas.microsoft.com/office/drawing/2014/main" id="{6D233A8E-E8E2-428D-B3B1-4DD2D1AD48F2}"/>
              </a:ext>
            </a:extLst>
          </p:cNvPr>
          <p:cNvSpPr>
            <a:spLocks noGrp="1"/>
          </p:cNvSpPr>
          <p:nvPr>
            <p:ph type="subTitle" idx="10" hasCustomPrompt="1"/>
          </p:nvPr>
        </p:nvSpPr>
        <p:spPr>
          <a:xfrm>
            <a:off x="5981701" y="1409382"/>
            <a:ext cx="6050280" cy="5197157"/>
          </a:xfrm>
        </p:spPr>
        <p:txBody>
          <a:bodyPr>
            <a:normAutofit/>
          </a:bodyPr>
          <a:lstStyle>
            <a:lvl1pPr marL="0" indent="0" algn="l">
              <a:lnSpc>
                <a:spcPct val="100000"/>
              </a:lnSpc>
              <a:spcBef>
                <a:spcPts val="300"/>
              </a:spcBef>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6" name="Picture Placeholder 4">
            <a:extLst>
              <a:ext uri="{FF2B5EF4-FFF2-40B4-BE49-F238E27FC236}">
                <a16:creationId xmlns:a16="http://schemas.microsoft.com/office/drawing/2014/main" id="{EA2014FC-BC19-4F06-91E1-BBB98A5CE2AA}"/>
              </a:ext>
            </a:extLst>
          </p:cNvPr>
          <p:cNvSpPr>
            <a:spLocks noGrp="1"/>
          </p:cNvSpPr>
          <p:nvPr>
            <p:ph type="pic" sz="quarter" idx="11" hasCustomPrompt="1"/>
          </p:nvPr>
        </p:nvSpPr>
        <p:spPr>
          <a:xfrm>
            <a:off x="0" y="0"/>
            <a:ext cx="5787850"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367767953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End Slide">
    <p:bg>
      <p:bgPr>
        <a:solidFill>
          <a:schemeClr val="accent1">
            <a:lumMod val="50000"/>
          </a:schemeClr>
        </a:solidFill>
        <a:effectLst/>
      </p:bgPr>
    </p:bg>
    <p:spTree>
      <p:nvGrpSpPr>
        <p:cNvPr id="1" name=""/>
        <p:cNvGrpSpPr/>
        <p:nvPr/>
      </p:nvGrpSpPr>
      <p:grpSpPr>
        <a:xfrm>
          <a:off x="0" y="0"/>
          <a:ext cx="0" cy="0"/>
          <a:chOff x="0" y="0"/>
          <a:chExt cx="0" cy="0"/>
        </a:xfrm>
      </p:grpSpPr>
      <p:grpSp>
        <p:nvGrpSpPr>
          <p:cNvPr id="42" name="Group 41" descr="Compilation of food images">
            <a:extLst>
              <a:ext uri="{FF2B5EF4-FFF2-40B4-BE49-F238E27FC236}">
                <a16:creationId xmlns:a16="http://schemas.microsoft.com/office/drawing/2014/main" id="{314C1EF1-87EB-4B3A-89AA-6D88F06EAEEE}"/>
              </a:ext>
            </a:extLst>
          </p:cNvPr>
          <p:cNvGrpSpPr/>
          <p:nvPr userDrawn="1"/>
        </p:nvGrpSpPr>
        <p:grpSpPr>
          <a:xfrm>
            <a:off x="1" y="-5000"/>
            <a:ext cx="12191999" cy="6864928"/>
            <a:chOff x="1" y="-5000"/>
            <a:chExt cx="12191999" cy="6864928"/>
          </a:xfrm>
        </p:grpSpPr>
        <p:sp>
          <p:nvSpPr>
            <p:cNvPr id="36" name="Rectangle 35">
              <a:extLst>
                <a:ext uri="{FF2B5EF4-FFF2-40B4-BE49-F238E27FC236}">
                  <a16:creationId xmlns:a16="http://schemas.microsoft.com/office/drawing/2014/main" id="{BB1FDADB-8251-4DB4-B51F-AA2085E3C6F8}"/>
                </a:ext>
              </a:extLst>
            </p:cNvPr>
            <p:cNvSpPr/>
            <p:nvPr userDrawn="1"/>
          </p:nvSpPr>
          <p:spPr>
            <a:xfrm>
              <a:off x="5056909" y="-1"/>
              <a:ext cx="3796146" cy="2826327"/>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a:extLst>
                <a:ext uri="{FF2B5EF4-FFF2-40B4-BE49-F238E27FC236}">
                  <a16:creationId xmlns:a16="http://schemas.microsoft.com/office/drawing/2014/main" id="{544E598E-13F2-4971-A360-6BA465F83FE5}"/>
                </a:ext>
              </a:extLst>
            </p:cNvPr>
            <p:cNvSpPr/>
            <p:nvPr userDrawn="1"/>
          </p:nvSpPr>
          <p:spPr>
            <a:xfrm>
              <a:off x="8862983" y="-5000"/>
              <a:ext cx="3329017" cy="2826327"/>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a:extLst>
                <a:ext uri="{FF2B5EF4-FFF2-40B4-BE49-F238E27FC236}">
                  <a16:creationId xmlns:a16="http://schemas.microsoft.com/office/drawing/2014/main" id="{3664E974-1F4F-4365-B046-F0B3ABF5ADF5}"/>
                </a:ext>
              </a:extLst>
            </p:cNvPr>
            <p:cNvSpPr/>
            <p:nvPr userDrawn="1"/>
          </p:nvSpPr>
          <p:spPr>
            <a:xfrm>
              <a:off x="1" y="2277145"/>
              <a:ext cx="4371108" cy="2949089"/>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a:extLst>
                <a:ext uri="{FF2B5EF4-FFF2-40B4-BE49-F238E27FC236}">
                  <a16:creationId xmlns:a16="http://schemas.microsoft.com/office/drawing/2014/main" id="{A34587A9-B51D-4D62-B538-D0F0D65AF1A0}"/>
                </a:ext>
              </a:extLst>
            </p:cNvPr>
            <p:cNvSpPr/>
            <p:nvPr userDrawn="1"/>
          </p:nvSpPr>
          <p:spPr>
            <a:xfrm>
              <a:off x="7183582" y="2277145"/>
              <a:ext cx="3590087" cy="2949089"/>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a:extLst>
                <a:ext uri="{FF2B5EF4-FFF2-40B4-BE49-F238E27FC236}">
                  <a16:creationId xmlns:a16="http://schemas.microsoft.com/office/drawing/2014/main" id="{3D609D81-8C6A-4AC8-89D9-81E2FE7B407D}"/>
                </a:ext>
              </a:extLst>
            </p:cNvPr>
            <p:cNvSpPr/>
            <p:nvPr userDrawn="1"/>
          </p:nvSpPr>
          <p:spPr>
            <a:xfrm>
              <a:off x="4058904" y="2277145"/>
              <a:ext cx="2861718" cy="2949089"/>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F0399B2B-8DDE-4AD6-82D5-DDDCFFDEB76D}"/>
                </a:ext>
              </a:extLst>
            </p:cNvPr>
            <p:cNvSpPr/>
            <p:nvPr userDrawn="1"/>
          </p:nvSpPr>
          <p:spPr>
            <a:xfrm>
              <a:off x="5984309" y="4573928"/>
              <a:ext cx="2394108" cy="2286000"/>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a:extLst>
                <a:ext uri="{FF2B5EF4-FFF2-40B4-BE49-F238E27FC236}">
                  <a16:creationId xmlns:a16="http://schemas.microsoft.com/office/drawing/2014/main" id="{591515F0-BF0D-403B-8287-06F400A87DED}"/>
                </a:ext>
              </a:extLst>
            </p:cNvPr>
            <p:cNvSpPr/>
            <p:nvPr userDrawn="1"/>
          </p:nvSpPr>
          <p:spPr>
            <a:xfrm>
              <a:off x="9833970" y="4573928"/>
              <a:ext cx="2353950" cy="2286000"/>
            </a:xfrm>
            <a:prstGeom prst="rect">
              <a:avLst/>
            </a:prstGeom>
            <a:solidFill>
              <a:schemeClr val="accent6">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a:extLst>
                <a:ext uri="{FF2B5EF4-FFF2-40B4-BE49-F238E27FC236}">
                  <a16:creationId xmlns:a16="http://schemas.microsoft.com/office/drawing/2014/main" id="{BD609ABF-B194-4497-AE30-E2D5B3BAC2AD}"/>
                </a:ext>
              </a:extLst>
            </p:cNvPr>
            <p:cNvSpPr/>
            <p:nvPr userDrawn="1"/>
          </p:nvSpPr>
          <p:spPr>
            <a:xfrm>
              <a:off x="1720042" y="4573928"/>
              <a:ext cx="2338862" cy="228600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9" name="Picture Placeholder 4">
            <a:extLst>
              <a:ext uri="{FF2B5EF4-FFF2-40B4-BE49-F238E27FC236}">
                <a16:creationId xmlns:a16="http://schemas.microsoft.com/office/drawing/2014/main" id="{1FFC4A27-82C1-409D-B822-91EB3DF28632}"/>
              </a:ext>
            </a:extLst>
          </p:cNvPr>
          <p:cNvSpPr>
            <a:spLocks noGrp="1"/>
          </p:cNvSpPr>
          <p:nvPr>
            <p:ph type="pic" sz="quarter" idx="10" hasCustomPrompt="1"/>
          </p:nvPr>
        </p:nvSpPr>
        <p:spPr>
          <a:xfrm>
            <a:off x="0" y="-6926"/>
            <a:ext cx="5974381" cy="2284072"/>
          </a:xfrm>
          <a:solidFill>
            <a:schemeClr val="tx2">
              <a:lumMod val="20000"/>
              <a:lumOff val="80000"/>
            </a:schemeClr>
          </a:solidFill>
        </p:spPr>
        <p:txBody>
          <a:bodyPr anchor="ctr"/>
          <a:lstStyle>
            <a:lvl1pPr marL="0" indent="0" algn="ctr">
              <a:buNone/>
              <a:defRPr/>
            </a:lvl1pPr>
          </a:lstStyle>
          <a:p>
            <a:r>
              <a:rPr lang="en-US" dirty="0"/>
              <a:t>Add a picture </a:t>
            </a:r>
          </a:p>
        </p:txBody>
      </p:sp>
      <p:sp>
        <p:nvSpPr>
          <p:cNvPr id="20" name="Picture Placeholder 4">
            <a:extLst>
              <a:ext uri="{FF2B5EF4-FFF2-40B4-BE49-F238E27FC236}">
                <a16:creationId xmlns:a16="http://schemas.microsoft.com/office/drawing/2014/main" id="{E517C499-361C-4FCF-8C76-A84557059CA2}"/>
              </a:ext>
            </a:extLst>
          </p:cNvPr>
          <p:cNvSpPr>
            <a:spLocks noGrp="1"/>
          </p:cNvSpPr>
          <p:nvPr>
            <p:ph type="pic" sz="quarter" idx="11" hasCustomPrompt="1"/>
          </p:nvPr>
        </p:nvSpPr>
        <p:spPr>
          <a:xfrm>
            <a:off x="-999" y="4585314"/>
            <a:ext cx="1975104"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1" name="Picture Placeholder 4">
            <a:extLst>
              <a:ext uri="{FF2B5EF4-FFF2-40B4-BE49-F238E27FC236}">
                <a16:creationId xmlns:a16="http://schemas.microsoft.com/office/drawing/2014/main" id="{B0D9F1AE-68C6-45F0-804B-096F9B883B27}"/>
              </a:ext>
            </a:extLst>
          </p:cNvPr>
          <p:cNvSpPr>
            <a:spLocks noGrp="1"/>
          </p:cNvSpPr>
          <p:nvPr>
            <p:ph type="pic" sz="quarter" idx="12" hasCustomPrompt="1"/>
          </p:nvPr>
        </p:nvSpPr>
        <p:spPr>
          <a:xfrm>
            <a:off x="4063276" y="4580316"/>
            <a:ext cx="1911105"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3" name="Picture Placeholder 4">
            <a:extLst>
              <a:ext uri="{FF2B5EF4-FFF2-40B4-BE49-F238E27FC236}">
                <a16:creationId xmlns:a16="http://schemas.microsoft.com/office/drawing/2014/main" id="{143096DE-80D7-48ED-BC3F-2E6D3ED978B7}"/>
              </a:ext>
            </a:extLst>
          </p:cNvPr>
          <p:cNvSpPr>
            <a:spLocks noGrp="1"/>
          </p:cNvSpPr>
          <p:nvPr>
            <p:ph type="pic" sz="quarter" idx="13" hasCustomPrompt="1"/>
          </p:nvPr>
        </p:nvSpPr>
        <p:spPr>
          <a:xfrm>
            <a:off x="5989060" y="2281562"/>
            <a:ext cx="1911105"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4" name="Picture Placeholder 4">
            <a:extLst>
              <a:ext uri="{FF2B5EF4-FFF2-40B4-BE49-F238E27FC236}">
                <a16:creationId xmlns:a16="http://schemas.microsoft.com/office/drawing/2014/main" id="{2A457750-32D8-47A2-A18B-3ED01538E571}"/>
              </a:ext>
            </a:extLst>
          </p:cNvPr>
          <p:cNvSpPr>
            <a:spLocks noGrp="1"/>
          </p:cNvSpPr>
          <p:nvPr>
            <p:ph type="pic" sz="quarter" idx="14" hasCustomPrompt="1"/>
          </p:nvPr>
        </p:nvSpPr>
        <p:spPr>
          <a:xfrm>
            <a:off x="7915979" y="-10803"/>
            <a:ext cx="1911105"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5" name="Picture Placeholder 4">
            <a:extLst>
              <a:ext uri="{FF2B5EF4-FFF2-40B4-BE49-F238E27FC236}">
                <a16:creationId xmlns:a16="http://schemas.microsoft.com/office/drawing/2014/main" id="{E51D20A8-A27D-4E6C-8047-D670C07794AB}"/>
              </a:ext>
            </a:extLst>
          </p:cNvPr>
          <p:cNvSpPr>
            <a:spLocks noGrp="1"/>
          </p:cNvSpPr>
          <p:nvPr>
            <p:ph type="pic" sz="quarter" idx="15" hasCustomPrompt="1"/>
          </p:nvPr>
        </p:nvSpPr>
        <p:spPr>
          <a:xfrm>
            <a:off x="7910183" y="4567581"/>
            <a:ext cx="1911105"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6" name="Picture Placeholder 4">
            <a:extLst>
              <a:ext uri="{FF2B5EF4-FFF2-40B4-BE49-F238E27FC236}">
                <a16:creationId xmlns:a16="http://schemas.microsoft.com/office/drawing/2014/main" id="{3CDA776B-59EE-43C5-AFA5-E86B0457E532}"/>
              </a:ext>
            </a:extLst>
          </p:cNvPr>
          <p:cNvSpPr>
            <a:spLocks noGrp="1"/>
          </p:cNvSpPr>
          <p:nvPr>
            <p:ph type="pic" sz="quarter" idx="16" hasCustomPrompt="1"/>
          </p:nvPr>
        </p:nvSpPr>
        <p:spPr>
          <a:xfrm>
            <a:off x="9838511" y="2277145"/>
            <a:ext cx="2347022" cy="2272686"/>
          </a:xfrm>
          <a:solidFill>
            <a:schemeClr val="tx2">
              <a:lumMod val="20000"/>
              <a:lumOff val="80000"/>
            </a:schemeClr>
          </a:solidFill>
        </p:spPr>
        <p:txBody>
          <a:bodyPr anchor="ctr">
            <a:normAutofit/>
          </a:bodyPr>
          <a:lstStyle>
            <a:lvl1pPr marL="0" indent="0" algn="ctr">
              <a:buNone/>
              <a:defRPr sz="2000"/>
            </a:lvl1pPr>
          </a:lstStyle>
          <a:p>
            <a:r>
              <a:rPr lang="en-US" dirty="0"/>
              <a:t>Add a picture </a:t>
            </a:r>
          </a:p>
        </p:txBody>
      </p:sp>
      <p:sp>
        <p:nvSpPr>
          <p:cNvPr id="2" name="Title 1">
            <a:extLst>
              <a:ext uri="{FF2B5EF4-FFF2-40B4-BE49-F238E27FC236}">
                <a16:creationId xmlns:a16="http://schemas.microsoft.com/office/drawing/2014/main" id="{2E6A96BD-B6AC-4441-9EB5-EF715B563CC5}"/>
              </a:ext>
            </a:extLst>
          </p:cNvPr>
          <p:cNvSpPr>
            <a:spLocks noGrp="1"/>
          </p:cNvSpPr>
          <p:nvPr>
            <p:ph type="title"/>
          </p:nvPr>
        </p:nvSpPr>
        <p:spPr>
          <a:xfrm>
            <a:off x="231963" y="2688921"/>
            <a:ext cx="5537368" cy="1325563"/>
          </a:xfrm>
        </p:spPr>
        <p:txBody>
          <a:bodyPr>
            <a:normAutofit/>
          </a:bodyPr>
          <a:lstStyle>
            <a:lvl1pPr>
              <a:defRPr sz="3200">
                <a:solidFill>
                  <a:schemeClr val="bg1"/>
                </a:solidFill>
              </a:defRPr>
            </a:lvl1pPr>
          </a:lstStyle>
          <a:p>
            <a:r>
              <a:rPr lang="en-US"/>
              <a:t>Click to edit Master title style</a:t>
            </a:r>
          </a:p>
        </p:txBody>
      </p:sp>
    </p:spTree>
    <p:extLst>
      <p:ext uri="{BB962C8B-B14F-4D97-AF65-F5344CB8AC3E}">
        <p14:creationId xmlns:p14="http://schemas.microsoft.com/office/powerpoint/2010/main" val="7588949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2 Recipe Book Recipe">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97A2E64D-B280-49F7-95F5-CD6A24C1EC9B}"/>
              </a:ext>
            </a:extLst>
          </p:cNvPr>
          <p:cNvSpPr/>
          <p:nvPr userDrawn="1"/>
        </p:nvSpPr>
        <p:spPr>
          <a:xfrm>
            <a:off x="8673395" y="0"/>
            <a:ext cx="3518604" cy="6858000"/>
          </a:xfrm>
          <a:prstGeom prst="rect">
            <a:avLst/>
          </a:prstGeom>
          <a:solidFill>
            <a:schemeClr val="accent2">
              <a:lumMod val="20000"/>
              <a:lumOff val="8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9042842" y="493212"/>
            <a:ext cx="2856467" cy="5691020"/>
          </a:xfrm>
        </p:spPr>
        <p:txBody>
          <a:bodyPr numCol="1">
            <a:normAutofit/>
          </a:bodyPr>
          <a:lstStyle>
            <a:lvl1pPr marL="233363" indent="-233363">
              <a:lnSpc>
                <a:spcPct val="150000"/>
              </a:lnSpc>
              <a:spcBef>
                <a:spcPts val="0"/>
              </a:spcBef>
              <a:buNone/>
              <a:tabLst>
                <a:tab pos="112713" algn="r"/>
                <a:tab pos="233363" algn="l"/>
              </a:tabLst>
              <a:defRPr sz="1200">
                <a:solidFill>
                  <a:schemeClr val="accent2">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9034339" y="167107"/>
            <a:ext cx="2856467" cy="267780"/>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8688635" cy="1181100"/>
          </a:xfrm>
          <a:prstGeom prst="rect">
            <a:avLst/>
          </a:prstGeom>
          <a:solidFill>
            <a:schemeClr val="accent2">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781224"/>
            <a:ext cx="5296301" cy="399876"/>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60035"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198120" y="3898410"/>
            <a:ext cx="2852929" cy="1181100"/>
          </a:xfrm>
          <a:noFill/>
          <a:ln>
            <a:noFill/>
          </a:ln>
        </p:spPr>
        <p:txBody>
          <a:bodyPr tIns="91440" bIns="91440" anchor="ctr" anchorCtr="0">
            <a:normAutofit/>
          </a:bodyPr>
          <a:lstStyle>
            <a:lvl1pPr marL="0" indent="0" algn="ctr">
              <a:lnSpc>
                <a:spcPct val="100000"/>
              </a:lnSpc>
              <a:spcBef>
                <a:spcPts val="0"/>
              </a:spcBef>
              <a:buNone/>
              <a:defRPr sz="1200" i="1">
                <a:solidFill>
                  <a:schemeClr val="accent2">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9051718" y="6254225"/>
            <a:ext cx="2856467" cy="485941"/>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5" name="Picture Placeholder 29" descr="An empty placeholder to add an image. Click on the placeholder and select the image that you wish to add.">
            <a:extLst>
              <a:ext uri="{FF2B5EF4-FFF2-40B4-BE49-F238E27FC236}">
                <a16:creationId xmlns:a16="http://schemas.microsoft.com/office/drawing/2014/main" id="{1216BA9B-211A-403E-8645-BA7B4B237633}"/>
              </a:ext>
            </a:extLst>
          </p:cNvPr>
          <p:cNvSpPr>
            <a:spLocks noGrp="1"/>
          </p:cNvSpPr>
          <p:nvPr>
            <p:ph type="pic" sz="quarter" idx="19" hasCustomPrompt="1"/>
          </p:nvPr>
        </p:nvSpPr>
        <p:spPr>
          <a:xfrm>
            <a:off x="6432432" y="1516966"/>
            <a:ext cx="2194560" cy="150876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9" name="Text Placeholder 3">
            <a:extLst>
              <a:ext uri="{FF2B5EF4-FFF2-40B4-BE49-F238E27FC236}">
                <a16:creationId xmlns:a16="http://schemas.microsoft.com/office/drawing/2014/main" id="{B934946C-9253-40AA-84F7-378E3106E765}"/>
              </a:ext>
            </a:extLst>
          </p:cNvPr>
          <p:cNvSpPr>
            <a:spLocks noGrp="1"/>
          </p:cNvSpPr>
          <p:nvPr>
            <p:ph type="body" sz="half" idx="21" hasCustomPrompt="1"/>
          </p:nvPr>
        </p:nvSpPr>
        <p:spPr>
          <a:xfrm>
            <a:off x="3525169" y="1516966"/>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99756" y="1078689"/>
            <a:ext cx="2852928" cy="2798064"/>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8" name="Text Placeholder 3">
            <a:extLst>
              <a:ext uri="{FF2B5EF4-FFF2-40B4-BE49-F238E27FC236}">
                <a16:creationId xmlns:a16="http://schemas.microsoft.com/office/drawing/2014/main" id="{EED0BB26-D2F7-4112-BAFC-D9A66C9DD5EE}"/>
              </a:ext>
            </a:extLst>
          </p:cNvPr>
          <p:cNvSpPr>
            <a:spLocks noGrp="1"/>
          </p:cNvSpPr>
          <p:nvPr>
            <p:ph type="body" sz="half" idx="27" hasCustomPrompt="1"/>
          </p:nvPr>
        </p:nvSpPr>
        <p:spPr>
          <a:xfrm>
            <a:off x="3525169" y="3337745"/>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9" name="Text Placeholder 3">
            <a:extLst>
              <a:ext uri="{FF2B5EF4-FFF2-40B4-BE49-F238E27FC236}">
                <a16:creationId xmlns:a16="http://schemas.microsoft.com/office/drawing/2014/main" id="{647B97E8-F206-4899-A05D-3CEA7763CBD7}"/>
              </a:ext>
            </a:extLst>
          </p:cNvPr>
          <p:cNvSpPr>
            <a:spLocks noGrp="1"/>
          </p:cNvSpPr>
          <p:nvPr>
            <p:ph type="body" sz="half" idx="28" hasCustomPrompt="1"/>
          </p:nvPr>
        </p:nvSpPr>
        <p:spPr>
          <a:xfrm>
            <a:off x="3525169" y="5134461"/>
            <a:ext cx="2728244" cy="1474888"/>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00F5F5B-FD46-4295-B012-F670E320EA6D}"/>
              </a:ext>
            </a:extLst>
          </p:cNvPr>
          <p:cNvSpPr>
            <a:spLocks noGrp="1"/>
          </p:cNvSpPr>
          <p:nvPr>
            <p:ph type="pic" sz="quarter" idx="29" hasCustomPrompt="1"/>
          </p:nvPr>
        </p:nvSpPr>
        <p:spPr>
          <a:xfrm>
            <a:off x="6432432" y="3317693"/>
            <a:ext cx="2194560" cy="150876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Picture Placeholder 29" descr="An empty placeholder to add an image. Click on the placeholder and select the image that you wish to add.">
            <a:extLst>
              <a:ext uri="{FF2B5EF4-FFF2-40B4-BE49-F238E27FC236}">
                <a16:creationId xmlns:a16="http://schemas.microsoft.com/office/drawing/2014/main" id="{A15085C5-1FA2-4C89-A410-A151654D4090}"/>
              </a:ext>
            </a:extLst>
          </p:cNvPr>
          <p:cNvSpPr>
            <a:spLocks noGrp="1"/>
          </p:cNvSpPr>
          <p:nvPr>
            <p:ph type="pic" sz="quarter" idx="31" hasCustomPrompt="1"/>
          </p:nvPr>
        </p:nvSpPr>
        <p:spPr>
          <a:xfrm>
            <a:off x="6432432" y="5118419"/>
            <a:ext cx="2194560" cy="150876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21" name="TextBox 20">
            <a:extLst>
              <a:ext uri="{FF2B5EF4-FFF2-40B4-BE49-F238E27FC236}">
                <a16:creationId xmlns:a16="http://schemas.microsoft.com/office/drawing/2014/main" id="{DE36BD91-F42B-477D-9347-DBA3C0FDC2DB}"/>
              </a:ext>
            </a:extLst>
          </p:cNvPr>
          <p:cNvSpPr txBox="1"/>
          <p:nvPr userDrawn="1"/>
        </p:nvSpPr>
        <p:spPr>
          <a:xfrm>
            <a:off x="3107833" y="1400373"/>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2">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8F6A3EC1-DE16-42B6-9619-DF093A5C3C27}"/>
              </a:ext>
            </a:extLst>
          </p:cNvPr>
          <p:cNvSpPr txBox="1"/>
          <p:nvPr userDrawn="1"/>
        </p:nvSpPr>
        <p:spPr>
          <a:xfrm>
            <a:off x="3107833" y="3266751"/>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2">
                    <a:lumMod val="50000"/>
                  </a:schemeClr>
                </a:solidFill>
                <a:latin typeface="+mn-lt"/>
                <a:ea typeface="+mn-ea"/>
                <a:cs typeface="+mn-cs"/>
              </a:rPr>
              <a:t>2</a:t>
            </a:r>
          </a:p>
        </p:txBody>
      </p:sp>
      <p:sp>
        <p:nvSpPr>
          <p:cNvPr id="25" name="TextBox 24">
            <a:extLst>
              <a:ext uri="{FF2B5EF4-FFF2-40B4-BE49-F238E27FC236}">
                <a16:creationId xmlns:a16="http://schemas.microsoft.com/office/drawing/2014/main" id="{0B4FCA4B-1DE9-4156-B6E1-F7E32DF05D27}"/>
              </a:ext>
            </a:extLst>
          </p:cNvPr>
          <p:cNvSpPr txBox="1"/>
          <p:nvPr userDrawn="1"/>
        </p:nvSpPr>
        <p:spPr>
          <a:xfrm>
            <a:off x="3107833" y="5007869"/>
            <a:ext cx="486031" cy="646331"/>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4000" kern="1200" dirty="0">
                <a:solidFill>
                  <a:schemeClr val="accent2">
                    <a:lumMod val="50000"/>
                  </a:schemeClr>
                </a:solidFill>
                <a:latin typeface="+mn-lt"/>
                <a:ea typeface="+mn-ea"/>
                <a:cs typeface="+mn-cs"/>
              </a:rPr>
              <a:t>3</a:t>
            </a:r>
          </a:p>
        </p:txBody>
      </p:sp>
    </p:spTree>
    <p:extLst>
      <p:ext uri="{BB962C8B-B14F-4D97-AF65-F5344CB8AC3E}">
        <p14:creationId xmlns:p14="http://schemas.microsoft.com/office/powerpoint/2010/main" val="22876794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3 Recipe Book Recip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2">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8476971"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8476971" cy="634092"/>
          </a:xfrm>
        </p:spPr>
        <p:txBody>
          <a:bodyPr>
            <a:normAutofit/>
          </a:bodyPr>
          <a:lstStyle>
            <a:lvl1pPr>
              <a:defRPr sz="3600">
                <a:solidFill>
                  <a:schemeClr val="bg1"/>
                </a:solidFill>
              </a:defRPr>
            </a:lvl1pPr>
          </a:lstStyle>
          <a:p>
            <a:r>
              <a:rPr lang="en-US" dirty="0"/>
              <a:t>Click to add Title</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8936113" y="6291373"/>
            <a:ext cx="3001647"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51D8D2EE-CE39-4FED-B22E-D2513633F89E}"/>
              </a:ext>
            </a:extLst>
          </p:cNvPr>
          <p:cNvSpPr>
            <a:spLocks noGrp="1"/>
          </p:cNvSpPr>
          <p:nvPr>
            <p:ph type="body" sz="half" idx="18" hasCustomPrompt="1"/>
          </p:nvPr>
        </p:nvSpPr>
        <p:spPr>
          <a:xfrm>
            <a:off x="8946371" y="1604354"/>
            <a:ext cx="2991390" cy="4678292"/>
          </a:xfrm>
        </p:spPr>
        <p:txBody>
          <a:bodyPr numCol="1">
            <a:normAutofit/>
          </a:bodyPr>
          <a:lstStyle>
            <a:lvl1pPr marL="233363" indent="-233363">
              <a:lnSpc>
                <a:spcPct val="150000"/>
              </a:lnSpc>
              <a:spcBef>
                <a:spcPts val="0"/>
              </a:spcBef>
              <a:buNone/>
              <a:tabLst>
                <a:tab pos="112713" algn="r"/>
                <a:tab pos="233363" algn="l"/>
              </a:tabLst>
              <a:defRPr sz="1200">
                <a:solidFill>
                  <a:schemeClr val="accent2">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7" name="Text Placeholder 3">
            <a:extLst>
              <a:ext uri="{FF2B5EF4-FFF2-40B4-BE49-F238E27FC236}">
                <a16:creationId xmlns:a16="http://schemas.microsoft.com/office/drawing/2014/main" id="{0A7E883A-5927-45B9-A5FB-8EFF513E0CAA}"/>
              </a:ext>
            </a:extLst>
          </p:cNvPr>
          <p:cNvSpPr>
            <a:spLocks noGrp="1"/>
          </p:cNvSpPr>
          <p:nvPr>
            <p:ph type="body" sz="half" idx="19" hasCustomPrompt="1"/>
          </p:nvPr>
        </p:nvSpPr>
        <p:spPr>
          <a:xfrm>
            <a:off x="8946371" y="1295400"/>
            <a:ext cx="3024249" cy="300227"/>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3" name="Picture Placeholder 29" descr="An empty placeholder to add an image. Click on the placeholder and select the image that you wish to add.">
            <a:extLst>
              <a:ext uri="{FF2B5EF4-FFF2-40B4-BE49-F238E27FC236}">
                <a16:creationId xmlns:a16="http://schemas.microsoft.com/office/drawing/2014/main" id="{85FEB9CB-F2B1-47F4-9097-30FAF7942942}"/>
              </a:ext>
            </a:extLst>
          </p:cNvPr>
          <p:cNvSpPr>
            <a:spLocks noGrp="1"/>
          </p:cNvSpPr>
          <p:nvPr>
            <p:ph type="pic" sz="quarter" idx="20" hasCustomPrompt="1"/>
          </p:nvPr>
        </p:nvSpPr>
        <p:spPr>
          <a:xfrm>
            <a:off x="221380" y="1313129"/>
            <a:ext cx="2560320" cy="256032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34" name="Text Placeholder 3">
            <a:extLst>
              <a:ext uri="{FF2B5EF4-FFF2-40B4-BE49-F238E27FC236}">
                <a16:creationId xmlns:a16="http://schemas.microsoft.com/office/drawing/2014/main" id="{18F989E1-F209-41C2-AEC2-BDDDEE48E1E5}"/>
              </a:ext>
            </a:extLst>
          </p:cNvPr>
          <p:cNvSpPr>
            <a:spLocks noGrp="1"/>
          </p:cNvSpPr>
          <p:nvPr>
            <p:ph type="body" sz="half" idx="21" hasCustomPrompt="1"/>
          </p:nvPr>
        </p:nvSpPr>
        <p:spPr>
          <a:xfrm>
            <a:off x="463625"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45707C7B-9828-45A7-AF95-4A3BE756BBBA}"/>
              </a:ext>
            </a:extLst>
          </p:cNvPr>
          <p:cNvSpPr>
            <a:spLocks noGrp="1"/>
          </p:cNvSpPr>
          <p:nvPr>
            <p:ph type="pic" sz="quarter" idx="29" hasCustomPrompt="1"/>
          </p:nvPr>
        </p:nvSpPr>
        <p:spPr>
          <a:xfrm>
            <a:off x="3168076" y="1313129"/>
            <a:ext cx="2560320" cy="256032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1" name="Picture Placeholder 29" descr="An empty placeholder to add an image. Click on the placeholder and select the image that you wish to add.">
            <a:extLst>
              <a:ext uri="{FF2B5EF4-FFF2-40B4-BE49-F238E27FC236}">
                <a16:creationId xmlns:a16="http://schemas.microsoft.com/office/drawing/2014/main" id="{56FDA5AA-A766-4B21-8377-9267FFBAE31F}"/>
              </a:ext>
            </a:extLst>
          </p:cNvPr>
          <p:cNvSpPr>
            <a:spLocks noGrp="1"/>
          </p:cNvSpPr>
          <p:nvPr>
            <p:ph type="pic" sz="quarter" idx="31" hasCustomPrompt="1"/>
          </p:nvPr>
        </p:nvSpPr>
        <p:spPr>
          <a:xfrm>
            <a:off x="6114771" y="1313129"/>
            <a:ext cx="2560320" cy="2560320"/>
          </a:xfrm>
          <a:solidFill>
            <a:schemeClr val="accent2">
              <a:lumMod val="20000"/>
              <a:lumOff val="80000"/>
            </a:schemeClr>
          </a:solidFill>
        </p:spPr>
        <p:txBody>
          <a:bodyPr anchor="ctr" anchorCtr="0">
            <a:normAutofit/>
          </a:bodyPr>
          <a:lstStyle>
            <a:lvl1pPr marL="0" indent="0" algn="ctr">
              <a:buNone/>
              <a:defRPr sz="2000"/>
            </a:lvl1pPr>
          </a:lstStyle>
          <a:p>
            <a:r>
              <a:rPr lang="en-US" dirty="0"/>
              <a:t>Add a picture</a:t>
            </a:r>
          </a:p>
        </p:txBody>
      </p:sp>
      <p:sp>
        <p:nvSpPr>
          <p:cNvPr id="42" name="Text Placeholder 3">
            <a:extLst>
              <a:ext uri="{FF2B5EF4-FFF2-40B4-BE49-F238E27FC236}">
                <a16:creationId xmlns:a16="http://schemas.microsoft.com/office/drawing/2014/main" id="{5771C520-4E5C-4853-AE35-F250CB8FB5D8}"/>
              </a:ext>
            </a:extLst>
          </p:cNvPr>
          <p:cNvSpPr>
            <a:spLocks noGrp="1"/>
          </p:cNvSpPr>
          <p:nvPr>
            <p:ph type="body" sz="half" idx="32" hasCustomPrompt="1"/>
          </p:nvPr>
        </p:nvSpPr>
        <p:spPr>
          <a:xfrm>
            <a:off x="3412236" y="3878284"/>
            <a:ext cx="2316160"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4" name="Text Placeholder 3">
            <a:extLst>
              <a:ext uri="{FF2B5EF4-FFF2-40B4-BE49-F238E27FC236}">
                <a16:creationId xmlns:a16="http://schemas.microsoft.com/office/drawing/2014/main" id="{5C64EC75-B525-40E2-B054-6BA5895D0794}"/>
              </a:ext>
            </a:extLst>
          </p:cNvPr>
          <p:cNvSpPr>
            <a:spLocks noGrp="1"/>
          </p:cNvSpPr>
          <p:nvPr>
            <p:ph type="body" sz="half" idx="34" hasCustomPrompt="1"/>
          </p:nvPr>
        </p:nvSpPr>
        <p:spPr>
          <a:xfrm>
            <a:off x="6349484" y="3878284"/>
            <a:ext cx="2325607" cy="2751276"/>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46" name="Text Placeholder 27">
            <a:extLst>
              <a:ext uri="{FF2B5EF4-FFF2-40B4-BE49-F238E27FC236}">
                <a16:creationId xmlns:a16="http://schemas.microsoft.com/office/drawing/2014/main" id="{394C56F0-EE6F-474D-AB99-995F044BCB84}"/>
              </a:ext>
            </a:extLst>
          </p:cNvPr>
          <p:cNvSpPr>
            <a:spLocks noGrp="1"/>
          </p:cNvSpPr>
          <p:nvPr>
            <p:ph type="body" sz="quarter" idx="16" hasCustomPrompt="1"/>
          </p:nvPr>
        </p:nvSpPr>
        <p:spPr>
          <a:xfrm>
            <a:off x="8946371" y="213824"/>
            <a:ext cx="2991389" cy="952080"/>
          </a:xfrm>
          <a:noFill/>
          <a:ln>
            <a:noFill/>
          </a:ln>
        </p:spPr>
        <p:txBody>
          <a:bodyPr tIns="91440" bIns="91440" anchor="ctr" anchorCtr="0">
            <a:normAutofit/>
          </a:bodyPr>
          <a:lstStyle>
            <a:lvl1pPr marL="0" indent="0" algn="ctr">
              <a:lnSpc>
                <a:spcPct val="100000"/>
              </a:lnSpc>
              <a:spcBef>
                <a:spcPts val="0"/>
              </a:spcBef>
              <a:buNone/>
              <a:defRPr sz="1200" i="1">
                <a:solidFill>
                  <a:schemeClr val="bg1"/>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 name="TextBox 1">
            <a:extLst>
              <a:ext uri="{FF2B5EF4-FFF2-40B4-BE49-F238E27FC236}">
                <a16:creationId xmlns:a16="http://schemas.microsoft.com/office/drawing/2014/main" id="{920B6783-0F8B-4A69-A5F6-7CB50E2B23A8}"/>
              </a:ext>
            </a:extLst>
          </p:cNvPr>
          <p:cNvSpPr txBox="1"/>
          <p:nvPr userDrawn="1"/>
        </p:nvSpPr>
        <p:spPr>
          <a:xfrm>
            <a:off x="145082"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2">
                    <a:lumMod val="50000"/>
                  </a:schemeClr>
                </a:solidFill>
                <a:latin typeface="+mn-lt"/>
                <a:ea typeface="+mn-ea"/>
                <a:cs typeface="+mn-cs"/>
              </a:rPr>
              <a:t>1</a:t>
            </a:r>
          </a:p>
        </p:txBody>
      </p:sp>
      <p:sp>
        <p:nvSpPr>
          <p:cNvPr id="21" name="TextBox 20">
            <a:extLst>
              <a:ext uri="{FF2B5EF4-FFF2-40B4-BE49-F238E27FC236}">
                <a16:creationId xmlns:a16="http://schemas.microsoft.com/office/drawing/2014/main" id="{CC4D1335-DA11-4DAC-BCA6-7BB8B148C97F}"/>
              </a:ext>
            </a:extLst>
          </p:cNvPr>
          <p:cNvSpPr txBox="1"/>
          <p:nvPr userDrawn="1"/>
        </p:nvSpPr>
        <p:spPr>
          <a:xfrm>
            <a:off x="3098093"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2">
                    <a:lumMod val="50000"/>
                  </a:schemeClr>
                </a:solidFill>
                <a:latin typeface="+mn-lt"/>
                <a:ea typeface="+mn-ea"/>
                <a:cs typeface="+mn-cs"/>
              </a:rPr>
              <a:t>2</a:t>
            </a:r>
          </a:p>
        </p:txBody>
      </p:sp>
      <p:sp>
        <p:nvSpPr>
          <p:cNvPr id="22" name="TextBox 21">
            <a:extLst>
              <a:ext uri="{FF2B5EF4-FFF2-40B4-BE49-F238E27FC236}">
                <a16:creationId xmlns:a16="http://schemas.microsoft.com/office/drawing/2014/main" id="{CB8EECED-0609-4B4F-AE03-A4F22DF062BA}"/>
              </a:ext>
            </a:extLst>
          </p:cNvPr>
          <p:cNvSpPr txBox="1"/>
          <p:nvPr userDrawn="1"/>
        </p:nvSpPr>
        <p:spPr>
          <a:xfrm>
            <a:off x="6051104" y="3873449"/>
            <a:ext cx="365806" cy="424732"/>
          </a:xfrm>
          <a:prstGeom prst="rect">
            <a:avLst/>
          </a:prstGeom>
          <a:noFill/>
        </p:spPr>
        <p:txBody>
          <a:bodyPr wrap="none" rtlCol="0">
            <a:spAutoFit/>
          </a:bodyPr>
          <a:lstStyle/>
          <a:p>
            <a:pPr marL="0" lvl="0" indent="0" algn="ctr" defTabSz="914400" rtl="0" eaLnBrk="1" latinLnBrk="0" hangingPunct="1">
              <a:lnSpc>
                <a:spcPct val="90000"/>
              </a:lnSpc>
              <a:spcBef>
                <a:spcPts val="1000"/>
              </a:spcBef>
              <a:buFont typeface="Arial" panose="020B0604020202020204" pitchFamily="34" charset="0"/>
              <a:buNone/>
            </a:pPr>
            <a:r>
              <a:rPr lang="en-US" sz="2400" kern="1200" dirty="0">
                <a:solidFill>
                  <a:schemeClr val="accent2">
                    <a:lumMod val="50000"/>
                  </a:schemeClr>
                </a:solidFill>
                <a:latin typeface="+mn-lt"/>
                <a:ea typeface="+mn-ea"/>
                <a:cs typeface="+mn-cs"/>
              </a:rPr>
              <a:t>3</a:t>
            </a:r>
          </a:p>
        </p:txBody>
      </p:sp>
    </p:spTree>
    <p:extLst>
      <p:ext uri="{BB962C8B-B14F-4D97-AF65-F5344CB8AC3E}">
        <p14:creationId xmlns:p14="http://schemas.microsoft.com/office/powerpoint/2010/main" val="20849938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4 Recipe Book Recip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D41EDA9-50CC-431D-A9E2-D8B28F1D9DD2}"/>
              </a:ext>
            </a:extLst>
          </p:cNvPr>
          <p:cNvSpPr/>
          <p:nvPr userDrawn="1"/>
        </p:nvSpPr>
        <p:spPr>
          <a:xfrm>
            <a:off x="-15240" y="0"/>
            <a:ext cx="5788152" cy="1181100"/>
          </a:xfrm>
          <a:prstGeom prst="rect">
            <a:avLst/>
          </a:prstGeom>
          <a:solidFill>
            <a:schemeClr val="accent2">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2366211" y="859534"/>
            <a:ext cx="3406701" cy="321566"/>
          </a:xfrm>
        </p:spPr>
        <p:txBody>
          <a:bodyPr>
            <a:normAutofit/>
          </a:bodyPr>
          <a:lstStyle>
            <a:lvl1pPr marL="0" indent="0" algn="r">
              <a:buNone/>
              <a:defRPr sz="14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1" y="165960"/>
            <a:ext cx="5559552" cy="634092"/>
          </a:xfrm>
        </p:spPr>
        <p:txBody>
          <a:bodyPr>
            <a:normAutofit/>
          </a:bodyPr>
          <a:lstStyle>
            <a:lvl1pPr algn="r">
              <a:defRPr sz="2800">
                <a:solidFill>
                  <a:schemeClr val="bg1"/>
                </a:solidFill>
              </a:defRPr>
            </a:lvl1pPr>
          </a:lstStyle>
          <a:p>
            <a:r>
              <a:rPr lang="en-US" dirty="0"/>
              <a:t>Click to add Title</a:t>
            </a:r>
          </a:p>
        </p:txBody>
      </p:sp>
      <p:sp>
        <p:nvSpPr>
          <p:cNvPr id="19" name="Rectangle 18">
            <a:extLst>
              <a:ext uri="{FF2B5EF4-FFF2-40B4-BE49-F238E27FC236}">
                <a16:creationId xmlns:a16="http://schemas.microsoft.com/office/drawing/2014/main" id="{BAB15BB6-BF7A-460B-81E4-6CA74B3B1A58}"/>
              </a:ext>
            </a:extLst>
          </p:cNvPr>
          <p:cNvSpPr/>
          <p:nvPr userDrawn="1"/>
        </p:nvSpPr>
        <p:spPr>
          <a:xfrm>
            <a:off x="0" y="1181101"/>
            <a:ext cx="5788152" cy="567690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184077" y="129986"/>
            <a:ext cx="1472184" cy="1444752"/>
          </a:xfrm>
          <a:solidFill>
            <a:schemeClr val="bg1"/>
          </a:solidFill>
        </p:spPr>
        <p:txBody>
          <a:bodyPr anchor="ctr" anchorCtr="0">
            <a:normAutofit/>
          </a:bodyPr>
          <a:lstStyle>
            <a:lvl1pPr marL="0" indent="0" algn="ctr">
              <a:buNone/>
              <a:defRPr sz="1800"/>
            </a:lvl1pPr>
          </a:lstStyle>
          <a:p>
            <a:r>
              <a:rPr lang="en-US" dirty="0"/>
              <a:t>Add a picture</a:t>
            </a:r>
          </a:p>
        </p:txBody>
      </p:sp>
      <p:sp>
        <p:nvSpPr>
          <p:cNvPr id="27" name="Text Placeholder 27">
            <a:extLst>
              <a:ext uri="{FF2B5EF4-FFF2-40B4-BE49-F238E27FC236}">
                <a16:creationId xmlns:a16="http://schemas.microsoft.com/office/drawing/2014/main" id="{7B211DA6-5909-4778-ACCB-FDDE1061AEEB}"/>
              </a:ext>
            </a:extLst>
          </p:cNvPr>
          <p:cNvSpPr>
            <a:spLocks noGrp="1"/>
          </p:cNvSpPr>
          <p:nvPr>
            <p:ph type="body" sz="quarter" idx="18" hasCustomPrompt="1"/>
          </p:nvPr>
        </p:nvSpPr>
        <p:spPr>
          <a:xfrm>
            <a:off x="184078" y="1886336"/>
            <a:ext cx="1472184" cy="1971790"/>
          </a:xfrm>
          <a:noFill/>
          <a:ln>
            <a:noFill/>
          </a:ln>
        </p:spPr>
        <p:txBody>
          <a:bodyPr tIns="91440" bIns="91440" anchor="t" anchorCtr="0">
            <a:normAutofit/>
          </a:bodyPr>
          <a:lstStyle>
            <a:lvl1pPr marL="0" indent="0" algn="ctr">
              <a:lnSpc>
                <a:spcPct val="100000"/>
              </a:lnSpc>
              <a:spcBef>
                <a:spcPts val="0"/>
              </a:spcBef>
              <a:buNone/>
              <a:defRPr sz="1200" i="1">
                <a:solidFill>
                  <a:schemeClr val="accent2">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34" name="Text Placeholder 3">
            <a:extLst>
              <a:ext uri="{FF2B5EF4-FFF2-40B4-BE49-F238E27FC236}">
                <a16:creationId xmlns:a16="http://schemas.microsoft.com/office/drawing/2014/main" id="{5EFB9AC3-DB43-4B4E-B74E-1ED156A18510}"/>
              </a:ext>
            </a:extLst>
          </p:cNvPr>
          <p:cNvSpPr>
            <a:spLocks noGrp="1"/>
          </p:cNvSpPr>
          <p:nvPr>
            <p:ph type="body" sz="half" idx="12" hasCustomPrompt="1"/>
          </p:nvPr>
        </p:nvSpPr>
        <p:spPr>
          <a:xfrm>
            <a:off x="1933678" y="1886336"/>
            <a:ext cx="3745227" cy="4516873"/>
          </a:xfrm>
        </p:spPr>
        <p:txBody>
          <a:bodyPr numCol="1">
            <a:normAutofit/>
          </a:bodyPr>
          <a:lstStyle>
            <a:lvl1pPr marL="233363" indent="-233363">
              <a:lnSpc>
                <a:spcPct val="150000"/>
              </a:lnSpc>
              <a:spcBef>
                <a:spcPts val="0"/>
              </a:spcBef>
              <a:buNone/>
              <a:tabLst>
                <a:tab pos="112713" algn="r"/>
                <a:tab pos="233363" algn="l"/>
              </a:tabLst>
              <a:defRPr sz="1200">
                <a:solidFill>
                  <a:schemeClr val="accent2">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36" name="Text Placeholder 3">
            <a:extLst>
              <a:ext uri="{FF2B5EF4-FFF2-40B4-BE49-F238E27FC236}">
                <a16:creationId xmlns:a16="http://schemas.microsoft.com/office/drawing/2014/main" id="{1808718C-849A-4063-A7DB-6A25E4823A61}"/>
              </a:ext>
            </a:extLst>
          </p:cNvPr>
          <p:cNvSpPr>
            <a:spLocks noGrp="1"/>
          </p:cNvSpPr>
          <p:nvPr>
            <p:ph type="body" sz="half" idx="15" hasCustomPrompt="1"/>
          </p:nvPr>
        </p:nvSpPr>
        <p:spPr>
          <a:xfrm>
            <a:off x="1942554" y="6477581"/>
            <a:ext cx="3735869" cy="326903"/>
          </a:xfrm>
        </p:spPr>
        <p:txBody>
          <a:bodyPr numCol="2">
            <a:normAutofit/>
          </a:bodyPr>
          <a:lstStyle>
            <a:lvl1pPr marL="0" indent="0">
              <a:lnSpc>
                <a:spcPct val="100000"/>
              </a:lnSpc>
              <a:spcBef>
                <a:spcPts val="0"/>
              </a:spcBef>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Add nutrition information</a:t>
            </a:r>
          </a:p>
        </p:txBody>
      </p:sp>
      <p:sp>
        <p:nvSpPr>
          <p:cNvPr id="37" name="Picture Placeholder 29" descr="An empty placeholder to add an image. Click on the placeholder and select the image that you wish to add.">
            <a:extLst>
              <a:ext uri="{FF2B5EF4-FFF2-40B4-BE49-F238E27FC236}">
                <a16:creationId xmlns:a16="http://schemas.microsoft.com/office/drawing/2014/main" id="{ADBABE7C-83A0-42FB-9AB1-BD7454D9103E}"/>
              </a:ext>
            </a:extLst>
          </p:cNvPr>
          <p:cNvSpPr>
            <a:spLocks noGrp="1"/>
          </p:cNvSpPr>
          <p:nvPr>
            <p:ph type="pic" sz="quarter" idx="19" hasCustomPrompt="1"/>
          </p:nvPr>
        </p:nvSpPr>
        <p:spPr>
          <a:xfrm>
            <a:off x="6017143" y="296778"/>
            <a:ext cx="1874380" cy="1371600"/>
          </a:xfrm>
          <a:solidFill>
            <a:schemeClr val="accent2">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8" name="Picture Placeholder 29" descr="An empty placeholder to add an image. Click on the placeholder and select the image that you wish to add.">
            <a:extLst>
              <a:ext uri="{FF2B5EF4-FFF2-40B4-BE49-F238E27FC236}">
                <a16:creationId xmlns:a16="http://schemas.microsoft.com/office/drawing/2014/main" id="{6AA38BAD-E577-44E5-8652-7EB8884D85D4}"/>
              </a:ext>
            </a:extLst>
          </p:cNvPr>
          <p:cNvSpPr>
            <a:spLocks noGrp="1"/>
          </p:cNvSpPr>
          <p:nvPr>
            <p:ph type="pic" sz="quarter" idx="29" hasCustomPrompt="1"/>
          </p:nvPr>
        </p:nvSpPr>
        <p:spPr>
          <a:xfrm>
            <a:off x="6017143" y="1921978"/>
            <a:ext cx="1874380" cy="1371600"/>
          </a:xfrm>
          <a:solidFill>
            <a:schemeClr val="accent2">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39" name="Picture Placeholder 29" descr="An empty placeholder to add an image. Click on the placeholder and select the image that you wish to add.">
            <a:extLst>
              <a:ext uri="{FF2B5EF4-FFF2-40B4-BE49-F238E27FC236}">
                <a16:creationId xmlns:a16="http://schemas.microsoft.com/office/drawing/2014/main" id="{31089E30-35D5-4B63-962C-E69262F8A31B}"/>
              </a:ext>
            </a:extLst>
          </p:cNvPr>
          <p:cNvSpPr>
            <a:spLocks noGrp="1"/>
          </p:cNvSpPr>
          <p:nvPr>
            <p:ph type="pic" sz="quarter" idx="31" hasCustomPrompt="1"/>
          </p:nvPr>
        </p:nvSpPr>
        <p:spPr>
          <a:xfrm>
            <a:off x="6017143" y="3547178"/>
            <a:ext cx="1874380" cy="1371600"/>
          </a:xfrm>
          <a:solidFill>
            <a:schemeClr val="accent2">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40" name="Picture Placeholder 29" descr="An empty placeholder to add an image. Click on the placeholder and select the image that you wish to add.">
            <a:extLst>
              <a:ext uri="{FF2B5EF4-FFF2-40B4-BE49-F238E27FC236}">
                <a16:creationId xmlns:a16="http://schemas.microsoft.com/office/drawing/2014/main" id="{294891CE-B5DF-4EC9-BCD1-007200ADE6BF}"/>
              </a:ext>
            </a:extLst>
          </p:cNvPr>
          <p:cNvSpPr>
            <a:spLocks noGrp="1"/>
          </p:cNvSpPr>
          <p:nvPr>
            <p:ph type="pic" sz="quarter" idx="32" hasCustomPrompt="1"/>
          </p:nvPr>
        </p:nvSpPr>
        <p:spPr>
          <a:xfrm>
            <a:off x="6017662" y="5172377"/>
            <a:ext cx="1874380" cy="1371600"/>
          </a:xfrm>
          <a:solidFill>
            <a:schemeClr val="accent2">
              <a:lumMod val="20000"/>
              <a:lumOff val="80000"/>
            </a:schemeClr>
          </a:solidFill>
        </p:spPr>
        <p:txBody>
          <a:bodyPr anchor="ctr" anchorCtr="0">
            <a:normAutofit/>
          </a:bodyPr>
          <a:lstStyle>
            <a:lvl1pPr marL="0" indent="0" algn="ctr">
              <a:buNone/>
              <a:defRPr sz="1800"/>
            </a:lvl1pPr>
          </a:lstStyle>
          <a:p>
            <a:r>
              <a:rPr lang="en-US" dirty="0"/>
              <a:t>Add a picture</a:t>
            </a:r>
          </a:p>
        </p:txBody>
      </p:sp>
      <p:sp>
        <p:nvSpPr>
          <p:cNvPr id="53" name="Text Placeholder 3">
            <a:extLst>
              <a:ext uri="{FF2B5EF4-FFF2-40B4-BE49-F238E27FC236}">
                <a16:creationId xmlns:a16="http://schemas.microsoft.com/office/drawing/2014/main" id="{55A40829-372A-4BD2-9DFD-55A1E0FC7A6C}"/>
              </a:ext>
            </a:extLst>
          </p:cNvPr>
          <p:cNvSpPr>
            <a:spLocks noGrp="1"/>
          </p:cNvSpPr>
          <p:nvPr>
            <p:ph type="body" sz="half" idx="21" hasCustomPrompt="1"/>
          </p:nvPr>
        </p:nvSpPr>
        <p:spPr>
          <a:xfrm>
            <a:off x="8155381" y="269869"/>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5" name="Text Placeholder 3">
            <a:extLst>
              <a:ext uri="{FF2B5EF4-FFF2-40B4-BE49-F238E27FC236}">
                <a16:creationId xmlns:a16="http://schemas.microsoft.com/office/drawing/2014/main" id="{D3ED1463-3FDC-4F77-A490-BB128AEB35E9}"/>
              </a:ext>
            </a:extLst>
          </p:cNvPr>
          <p:cNvSpPr>
            <a:spLocks noGrp="1"/>
          </p:cNvSpPr>
          <p:nvPr>
            <p:ph type="body" sz="half" idx="33" hasCustomPrompt="1"/>
          </p:nvPr>
        </p:nvSpPr>
        <p:spPr>
          <a:xfrm>
            <a:off x="8155381" y="1903490"/>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7" name="Text Placeholder 3">
            <a:extLst>
              <a:ext uri="{FF2B5EF4-FFF2-40B4-BE49-F238E27FC236}">
                <a16:creationId xmlns:a16="http://schemas.microsoft.com/office/drawing/2014/main" id="{66CBE1DF-E937-4AEA-A7F9-8B809516E332}"/>
              </a:ext>
            </a:extLst>
          </p:cNvPr>
          <p:cNvSpPr>
            <a:spLocks noGrp="1"/>
          </p:cNvSpPr>
          <p:nvPr>
            <p:ph type="body" sz="half" idx="35" hasCustomPrompt="1"/>
          </p:nvPr>
        </p:nvSpPr>
        <p:spPr>
          <a:xfrm>
            <a:off x="8155381" y="3537111"/>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5" name="Text Placeholder 3">
            <a:extLst>
              <a:ext uri="{FF2B5EF4-FFF2-40B4-BE49-F238E27FC236}">
                <a16:creationId xmlns:a16="http://schemas.microsoft.com/office/drawing/2014/main" id="{4C47130C-295F-469B-8A2F-DACEF5B5A598}"/>
              </a:ext>
            </a:extLst>
          </p:cNvPr>
          <p:cNvSpPr>
            <a:spLocks noGrp="1"/>
          </p:cNvSpPr>
          <p:nvPr>
            <p:ph type="body" sz="half" idx="11" hasCustomPrompt="1"/>
          </p:nvPr>
        </p:nvSpPr>
        <p:spPr>
          <a:xfrm>
            <a:off x="1927739" y="1480561"/>
            <a:ext cx="3745227" cy="313240"/>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59" name="Text Placeholder 3">
            <a:extLst>
              <a:ext uri="{FF2B5EF4-FFF2-40B4-BE49-F238E27FC236}">
                <a16:creationId xmlns:a16="http://schemas.microsoft.com/office/drawing/2014/main" id="{A93AA9FB-7091-4FF0-8330-340B0A90ACBB}"/>
              </a:ext>
            </a:extLst>
          </p:cNvPr>
          <p:cNvSpPr>
            <a:spLocks noGrp="1"/>
          </p:cNvSpPr>
          <p:nvPr>
            <p:ph type="body" sz="half" idx="37" hasCustomPrompt="1"/>
          </p:nvPr>
        </p:nvSpPr>
        <p:spPr>
          <a:xfrm>
            <a:off x="8155381" y="5170732"/>
            <a:ext cx="3861359" cy="1398509"/>
          </a:xfrm>
        </p:spPr>
        <p:txBody>
          <a:bodyPr numCol="1">
            <a:normAutofit/>
          </a:bodyPr>
          <a:lstStyle>
            <a:lvl1pPr marL="0" indent="0">
              <a:lnSpc>
                <a:spcPct val="100000"/>
              </a:lnSpc>
              <a:spcBef>
                <a:spcPts val="600"/>
              </a:spcBef>
              <a:buClr>
                <a:schemeClr val="accent2">
                  <a:lumMod val="50000"/>
                </a:schemeClr>
              </a:buClr>
              <a:buSzPct val="120000"/>
              <a:buFont typeface="+mj-lt"/>
              <a:buNone/>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Box 22">
            <a:extLst>
              <a:ext uri="{FF2B5EF4-FFF2-40B4-BE49-F238E27FC236}">
                <a16:creationId xmlns:a16="http://schemas.microsoft.com/office/drawing/2014/main" id="{F58024DC-2BD1-48B2-9B50-F47B3CEF4820}"/>
              </a:ext>
            </a:extLst>
          </p:cNvPr>
          <p:cNvSpPr txBox="1"/>
          <p:nvPr userDrawn="1"/>
        </p:nvSpPr>
        <p:spPr>
          <a:xfrm>
            <a:off x="7888697" y="269869"/>
            <a:ext cx="319318"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2">
                    <a:lumMod val="50000"/>
                  </a:schemeClr>
                </a:solidFill>
                <a:latin typeface="+mn-lt"/>
                <a:ea typeface="+mn-ea"/>
                <a:cs typeface="+mn-cs"/>
              </a:rPr>
              <a:t>1</a:t>
            </a:r>
          </a:p>
        </p:txBody>
      </p:sp>
      <p:sp>
        <p:nvSpPr>
          <p:cNvPr id="24" name="TextBox 23">
            <a:extLst>
              <a:ext uri="{FF2B5EF4-FFF2-40B4-BE49-F238E27FC236}">
                <a16:creationId xmlns:a16="http://schemas.microsoft.com/office/drawing/2014/main" id="{277DCCC3-3098-4343-B77B-3D23E8F17FFD}"/>
              </a:ext>
            </a:extLst>
          </p:cNvPr>
          <p:cNvSpPr txBox="1"/>
          <p:nvPr userDrawn="1"/>
        </p:nvSpPr>
        <p:spPr>
          <a:xfrm>
            <a:off x="7888696" y="1902428"/>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2">
                    <a:lumMod val="50000"/>
                  </a:schemeClr>
                </a:solidFill>
                <a:latin typeface="+mn-lt"/>
                <a:ea typeface="+mn-ea"/>
                <a:cs typeface="+mn-cs"/>
              </a:rPr>
              <a:t>2</a:t>
            </a:r>
          </a:p>
        </p:txBody>
      </p:sp>
      <p:sp>
        <p:nvSpPr>
          <p:cNvPr id="26" name="TextBox 25">
            <a:extLst>
              <a:ext uri="{FF2B5EF4-FFF2-40B4-BE49-F238E27FC236}">
                <a16:creationId xmlns:a16="http://schemas.microsoft.com/office/drawing/2014/main" id="{47D9CE1B-5D25-4C27-8C90-7CA8B8B1E7EF}"/>
              </a:ext>
            </a:extLst>
          </p:cNvPr>
          <p:cNvSpPr txBox="1"/>
          <p:nvPr userDrawn="1"/>
        </p:nvSpPr>
        <p:spPr>
          <a:xfrm>
            <a:off x="7888696" y="3534987"/>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2">
                    <a:lumMod val="50000"/>
                  </a:schemeClr>
                </a:solidFill>
                <a:latin typeface="+mn-lt"/>
                <a:ea typeface="+mn-ea"/>
                <a:cs typeface="+mn-cs"/>
              </a:rPr>
              <a:t>3</a:t>
            </a:r>
          </a:p>
        </p:txBody>
      </p:sp>
      <p:sp>
        <p:nvSpPr>
          <p:cNvPr id="28" name="TextBox 27">
            <a:extLst>
              <a:ext uri="{FF2B5EF4-FFF2-40B4-BE49-F238E27FC236}">
                <a16:creationId xmlns:a16="http://schemas.microsoft.com/office/drawing/2014/main" id="{E4D750E6-AF88-4742-9ABE-63A5217AD198}"/>
              </a:ext>
            </a:extLst>
          </p:cNvPr>
          <p:cNvSpPr txBox="1"/>
          <p:nvPr userDrawn="1"/>
        </p:nvSpPr>
        <p:spPr>
          <a:xfrm>
            <a:off x="7888696" y="5167546"/>
            <a:ext cx="319319" cy="341632"/>
          </a:xfrm>
          <a:prstGeom prst="rect">
            <a:avLst/>
          </a:prstGeom>
          <a:noFill/>
        </p:spPr>
        <p:txBody>
          <a:bodyPr wrap="none" rtlCol="0">
            <a:spAutoFit/>
          </a:bodyPr>
          <a:lstStyle/>
          <a:p>
            <a:pPr marL="0" lvl="0" indent="0" algn="r" defTabSz="914400" rtl="0" eaLnBrk="1" latinLnBrk="0" hangingPunct="1">
              <a:lnSpc>
                <a:spcPct val="90000"/>
              </a:lnSpc>
              <a:spcBef>
                <a:spcPts val="1000"/>
              </a:spcBef>
              <a:buFont typeface="Arial" panose="020B0604020202020204" pitchFamily="34" charset="0"/>
              <a:buNone/>
            </a:pPr>
            <a:r>
              <a:rPr lang="en-US" sz="1800" kern="1200" dirty="0">
                <a:solidFill>
                  <a:schemeClr val="accent2">
                    <a:lumMod val="50000"/>
                  </a:schemeClr>
                </a:solidFill>
                <a:latin typeface="+mn-lt"/>
                <a:ea typeface="+mn-ea"/>
                <a:cs typeface="+mn-cs"/>
              </a:rPr>
              <a:t>4</a:t>
            </a:r>
          </a:p>
        </p:txBody>
      </p:sp>
    </p:spTree>
    <p:extLst>
      <p:ext uri="{BB962C8B-B14F-4D97-AF65-F5344CB8AC3E}">
        <p14:creationId xmlns:p14="http://schemas.microsoft.com/office/powerpoint/2010/main" val="30107422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5 Recipe Book Recipe">
    <p:spTree>
      <p:nvGrpSpPr>
        <p:cNvPr id="1" name=""/>
        <p:cNvGrpSpPr/>
        <p:nvPr/>
      </p:nvGrpSpPr>
      <p:grpSpPr>
        <a:xfrm>
          <a:off x="0" y="0"/>
          <a:ext cx="0" cy="0"/>
          <a:chOff x="0" y="0"/>
          <a:chExt cx="0" cy="0"/>
        </a:xfrm>
      </p:grpSpPr>
      <p:sp>
        <p:nvSpPr>
          <p:cNvPr id="7" name="Picture Placeholder 6" descr="An empty placeholder to add an image. Click on the placeholder and select the image that you wish to add.">
            <a:extLst>
              <a:ext uri="{FF2B5EF4-FFF2-40B4-BE49-F238E27FC236}">
                <a16:creationId xmlns:a16="http://schemas.microsoft.com/office/drawing/2014/main" id="{EDAB7103-706C-4D50-B9D9-030D5A29D564}"/>
              </a:ext>
            </a:extLst>
          </p:cNvPr>
          <p:cNvSpPr>
            <a:spLocks noGrp="1"/>
          </p:cNvSpPr>
          <p:nvPr>
            <p:ph type="pic" sz="quarter" idx="10" hasCustomPrompt="1"/>
          </p:nvPr>
        </p:nvSpPr>
        <p:spPr>
          <a:xfrm>
            <a:off x="0" y="0"/>
            <a:ext cx="5998464" cy="6858000"/>
          </a:xfrm>
          <a:solidFill>
            <a:schemeClr val="accent2">
              <a:lumMod val="20000"/>
              <a:lumOff val="80000"/>
            </a:schemeClr>
          </a:solid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dirty="0"/>
              <a:t>Add a picture</a:t>
            </a:r>
          </a:p>
        </p:txBody>
      </p:sp>
      <p:sp>
        <p:nvSpPr>
          <p:cNvPr id="2" name="Title 1">
            <a:extLst>
              <a:ext uri="{FF2B5EF4-FFF2-40B4-BE49-F238E27FC236}">
                <a16:creationId xmlns:a16="http://schemas.microsoft.com/office/drawing/2014/main" id="{823543EB-1130-40DD-B0F4-C970AF343E8F}"/>
              </a:ext>
            </a:extLst>
          </p:cNvPr>
          <p:cNvSpPr>
            <a:spLocks noGrp="1"/>
          </p:cNvSpPr>
          <p:nvPr>
            <p:ph type="title"/>
          </p:nvPr>
        </p:nvSpPr>
        <p:spPr>
          <a:xfrm>
            <a:off x="926592" y="877824"/>
            <a:ext cx="11265408" cy="1179576"/>
          </a:xfrm>
          <a:solidFill>
            <a:schemeClr val="accent2">
              <a:lumMod val="50000"/>
            </a:schemeClr>
          </a:solidFill>
        </p:spPr>
        <p:txBody>
          <a:bodyPr vert="horz" lIns="91440" tIns="45720" rIns="91440" bIns="45720" rtlCol="0" anchor="ctr" anchorCtr="0">
            <a:noAutofit/>
          </a:bodyPr>
          <a:lstStyle>
            <a:lvl1pPr>
              <a:defRPr lang="en-US" sz="3600">
                <a:solidFill>
                  <a:schemeClr val="bg1"/>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9" name="Text Placeholder 27">
            <a:extLst>
              <a:ext uri="{FF2B5EF4-FFF2-40B4-BE49-F238E27FC236}">
                <a16:creationId xmlns:a16="http://schemas.microsoft.com/office/drawing/2014/main" id="{40284018-877E-48C8-A60E-5EA184B0B905}"/>
              </a:ext>
            </a:extLst>
          </p:cNvPr>
          <p:cNvSpPr>
            <a:spLocks noGrp="1"/>
          </p:cNvSpPr>
          <p:nvPr>
            <p:ph type="body" sz="quarter" idx="18" hasCustomPrompt="1"/>
          </p:nvPr>
        </p:nvSpPr>
        <p:spPr>
          <a:xfrm>
            <a:off x="6095998" y="0"/>
            <a:ext cx="5879593" cy="877824"/>
          </a:xfrm>
          <a:noFill/>
          <a:ln>
            <a:noFill/>
          </a:ln>
        </p:spPr>
        <p:txBody>
          <a:bodyPr tIns="91440" bIns="91440" anchor="ctr" anchorCtr="0">
            <a:normAutofit/>
          </a:bodyPr>
          <a:lstStyle>
            <a:lvl1pPr marL="0" indent="0" algn="ctr">
              <a:lnSpc>
                <a:spcPct val="100000"/>
              </a:lnSpc>
              <a:spcBef>
                <a:spcPts val="0"/>
              </a:spcBef>
              <a:buNone/>
              <a:defRPr sz="1600" i="1">
                <a:solidFill>
                  <a:schemeClr val="accent2">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12" name="Subtitle 2">
            <a:extLst>
              <a:ext uri="{FF2B5EF4-FFF2-40B4-BE49-F238E27FC236}">
                <a16:creationId xmlns:a16="http://schemas.microsoft.com/office/drawing/2014/main" id="{861167B6-9741-49DA-A7AF-E1A3352D10C8}"/>
              </a:ext>
            </a:extLst>
          </p:cNvPr>
          <p:cNvSpPr>
            <a:spLocks noGrp="1"/>
          </p:cNvSpPr>
          <p:nvPr>
            <p:ph type="subTitle" idx="20" hasCustomPrompt="1"/>
          </p:nvPr>
        </p:nvSpPr>
        <p:spPr>
          <a:xfrm>
            <a:off x="8785299" y="1735834"/>
            <a:ext cx="3406701" cy="321566"/>
          </a:xfrm>
        </p:spPr>
        <p:txBody>
          <a:bodyPr>
            <a:normAutofit/>
          </a:bodyPr>
          <a:lstStyle>
            <a:lvl1pPr marL="0" indent="0" algn="r">
              <a:buNone/>
              <a:defRPr sz="12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4" name="Rectangle 13">
            <a:extLst>
              <a:ext uri="{FF2B5EF4-FFF2-40B4-BE49-F238E27FC236}">
                <a16:creationId xmlns:a16="http://schemas.microsoft.com/office/drawing/2014/main" id="{913599A2-48DF-45BA-9425-12A5FBCF838E}"/>
              </a:ext>
            </a:extLst>
          </p:cNvPr>
          <p:cNvSpPr/>
          <p:nvPr userDrawn="1"/>
        </p:nvSpPr>
        <p:spPr>
          <a:xfrm>
            <a:off x="5992994" y="6316980"/>
            <a:ext cx="6199006" cy="541020"/>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3">
            <a:extLst>
              <a:ext uri="{FF2B5EF4-FFF2-40B4-BE49-F238E27FC236}">
                <a16:creationId xmlns:a16="http://schemas.microsoft.com/office/drawing/2014/main" id="{5E29445D-5852-4685-99FA-F6D0EEB71907}"/>
              </a:ext>
            </a:extLst>
          </p:cNvPr>
          <p:cNvSpPr>
            <a:spLocks noGrp="1"/>
          </p:cNvSpPr>
          <p:nvPr>
            <p:ph type="body" sz="half" idx="11" hasCustomPrompt="1"/>
          </p:nvPr>
        </p:nvSpPr>
        <p:spPr>
          <a:xfrm>
            <a:off x="6096000" y="2181537"/>
            <a:ext cx="2856467" cy="267780"/>
          </a:xfrm>
        </p:spPr>
        <p:txBody>
          <a:bodyPr>
            <a:noAutofit/>
          </a:bodyPr>
          <a:lstStyle>
            <a:lvl1pPr marL="0" indent="0" algn="l">
              <a:buNone/>
              <a:defRPr sz="1600" i="0">
                <a:solidFill>
                  <a:schemeClr val="accent2">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7" name="Text Placeholder 3">
            <a:extLst>
              <a:ext uri="{FF2B5EF4-FFF2-40B4-BE49-F238E27FC236}">
                <a16:creationId xmlns:a16="http://schemas.microsoft.com/office/drawing/2014/main" id="{F8A5A1E2-D455-4943-B46C-912CF46ABA90}"/>
              </a:ext>
            </a:extLst>
          </p:cNvPr>
          <p:cNvSpPr>
            <a:spLocks noGrp="1"/>
          </p:cNvSpPr>
          <p:nvPr>
            <p:ph type="body" sz="half" idx="12" hasCustomPrompt="1"/>
          </p:nvPr>
        </p:nvSpPr>
        <p:spPr>
          <a:xfrm>
            <a:off x="6095999" y="2449317"/>
            <a:ext cx="5879592" cy="1801368"/>
          </a:xfrm>
          <a:noFill/>
        </p:spPr>
        <p:txBody>
          <a:bodyPr wrap="square" numCol="2" spcCol="457200" rtlCol="0">
            <a:noAutofit/>
          </a:bodyPr>
          <a:lstStyle>
            <a:lvl1pPr marL="0" indent="0">
              <a:lnSpc>
                <a:spcPct val="100000"/>
              </a:lnSpc>
              <a:spcBef>
                <a:spcPts val="0"/>
              </a:spcBef>
              <a:buNone/>
              <a:defRPr lang="en-US" sz="1200" i="1" dirty="0"/>
            </a:lvl1pPr>
          </a:lstStyle>
          <a:p>
            <a:pPr lvl="0"/>
            <a:r>
              <a:rPr lang="en-US" dirty="0"/>
              <a:t>Click to add text</a:t>
            </a:r>
          </a:p>
        </p:txBody>
      </p:sp>
      <p:sp>
        <p:nvSpPr>
          <p:cNvPr id="18" name="Text Placeholder 3">
            <a:extLst>
              <a:ext uri="{FF2B5EF4-FFF2-40B4-BE49-F238E27FC236}">
                <a16:creationId xmlns:a16="http://schemas.microsoft.com/office/drawing/2014/main" id="{03CEA5B5-2DFF-4730-B1C1-7297D81876B7}"/>
              </a:ext>
            </a:extLst>
          </p:cNvPr>
          <p:cNvSpPr>
            <a:spLocks noGrp="1"/>
          </p:cNvSpPr>
          <p:nvPr>
            <p:ph type="body" sz="half" idx="14" hasCustomPrompt="1"/>
          </p:nvPr>
        </p:nvSpPr>
        <p:spPr>
          <a:xfrm>
            <a:off x="6095999" y="4250685"/>
            <a:ext cx="5879592" cy="2014859"/>
          </a:xfrm>
        </p:spPr>
        <p:txBody>
          <a:bodyPr numCol="2">
            <a:normAutofit/>
          </a:bodyPr>
          <a:lstStyle>
            <a:lvl1pPr marL="228600" indent="-228600">
              <a:buClr>
                <a:schemeClr val="accent2">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19" name="Text Placeholder 3">
            <a:extLst>
              <a:ext uri="{FF2B5EF4-FFF2-40B4-BE49-F238E27FC236}">
                <a16:creationId xmlns:a16="http://schemas.microsoft.com/office/drawing/2014/main" id="{2B63EEB8-169F-4E42-8938-2B33C50057D9}"/>
              </a:ext>
            </a:extLst>
          </p:cNvPr>
          <p:cNvSpPr>
            <a:spLocks noGrp="1"/>
          </p:cNvSpPr>
          <p:nvPr>
            <p:ph type="body" sz="half" idx="15" hasCustomPrompt="1"/>
          </p:nvPr>
        </p:nvSpPr>
        <p:spPr>
          <a:xfrm>
            <a:off x="6095997" y="6366423"/>
            <a:ext cx="5879593" cy="398762"/>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Add nutrition information</a:t>
            </a:r>
          </a:p>
        </p:txBody>
      </p:sp>
    </p:spTree>
    <p:extLst>
      <p:ext uri="{BB962C8B-B14F-4D97-AF65-F5344CB8AC3E}">
        <p14:creationId xmlns:p14="http://schemas.microsoft.com/office/powerpoint/2010/main" val="21532871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Recipe Book Section Header">
    <p:bg>
      <p:bgPr>
        <a:solidFill>
          <a:schemeClr val="accent6">
            <a:lumMod val="50000"/>
          </a:schemeClr>
        </a:solidFill>
        <a:effectLst/>
      </p:bgPr>
    </p:bg>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C5B73CD6-4AD9-41DA-9481-BA512E885FE5}"/>
              </a:ext>
            </a:extLst>
          </p:cNvPr>
          <p:cNvSpPr>
            <a:spLocks noGrp="1"/>
          </p:cNvSpPr>
          <p:nvPr>
            <p:ph type="title" hasCustomPrompt="1"/>
          </p:nvPr>
        </p:nvSpPr>
        <p:spPr>
          <a:xfrm>
            <a:off x="5981701" y="83820"/>
            <a:ext cx="6050280" cy="1325563"/>
          </a:xfrm>
        </p:spPr>
        <p:txBody>
          <a:bodyPr>
            <a:normAutofit/>
          </a:bodyPr>
          <a:lstStyle>
            <a:lvl1pPr>
              <a:lnSpc>
                <a:spcPct val="100000"/>
              </a:lnSpc>
              <a:defRPr sz="4800">
                <a:solidFill>
                  <a:schemeClr val="bg1"/>
                </a:solidFill>
              </a:defRPr>
            </a:lvl1pPr>
          </a:lstStyle>
          <a:p>
            <a:r>
              <a:rPr lang="en-US" dirty="0"/>
              <a:t>Click to add Title</a:t>
            </a:r>
          </a:p>
        </p:txBody>
      </p:sp>
      <p:sp>
        <p:nvSpPr>
          <p:cNvPr id="4" name="Picture Placeholder 4">
            <a:extLst>
              <a:ext uri="{FF2B5EF4-FFF2-40B4-BE49-F238E27FC236}">
                <a16:creationId xmlns:a16="http://schemas.microsoft.com/office/drawing/2014/main" id="{0EBF2F49-7BE2-47B1-8BC4-A7641CB89A23}"/>
              </a:ext>
            </a:extLst>
          </p:cNvPr>
          <p:cNvSpPr>
            <a:spLocks noGrp="1"/>
          </p:cNvSpPr>
          <p:nvPr>
            <p:ph type="pic" sz="quarter" idx="10" hasCustomPrompt="1"/>
          </p:nvPr>
        </p:nvSpPr>
        <p:spPr>
          <a:xfrm>
            <a:off x="0" y="0"/>
            <a:ext cx="5782330" cy="6858000"/>
          </a:xfrm>
          <a:solidFill>
            <a:schemeClr val="tx2">
              <a:lumMod val="20000"/>
              <a:lumOff val="80000"/>
            </a:schemeClr>
          </a:solidFill>
        </p:spPr>
        <p:txBody>
          <a:bodyPr anchor="ctr"/>
          <a:lstStyle>
            <a:lvl1pPr marL="0" indent="0" algn="ctr">
              <a:buNone/>
              <a:defRPr/>
            </a:lvl1pPr>
          </a:lstStyle>
          <a:p>
            <a:r>
              <a:rPr lang="en-US" dirty="0"/>
              <a:t>Add a picture </a:t>
            </a:r>
          </a:p>
        </p:txBody>
      </p:sp>
    </p:spTree>
    <p:extLst>
      <p:ext uri="{BB962C8B-B14F-4D97-AF65-F5344CB8AC3E}">
        <p14:creationId xmlns:p14="http://schemas.microsoft.com/office/powerpoint/2010/main" val="13460471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1 Recipe Book Recipe">
    <p:spTree>
      <p:nvGrpSpPr>
        <p:cNvPr id="1" name=""/>
        <p:cNvGrpSpPr/>
        <p:nvPr/>
      </p:nvGrpSpPr>
      <p:grpSpPr>
        <a:xfrm>
          <a:off x="0" y="0"/>
          <a:ext cx="0" cy="0"/>
          <a:chOff x="0" y="0"/>
          <a:chExt cx="0" cy="0"/>
        </a:xfrm>
      </p:grpSpPr>
      <p:sp>
        <p:nvSpPr>
          <p:cNvPr id="30" name="Picture Placeholder 29" descr="An empty placeholder to add an image. Click on the placeholder and select the image that you wish to add.">
            <a:extLst>
              <a:ext uri="{FF2B5EF4-FFF2-40B4-BE49-F238E27FC236}">
                <a16:creationId xmlns:a16="http://schemas.microsoft.com/office/drawing/2014/main" id="{69A9EAF2-ED61-42E4-B65B-25E4AA320B13}"/>
              </a:ext>
            </a:extLst>
          </p:cNvPr>
          <p:cNvSpPr>
            <a:spLocks noGrp="1"/>
          </p:cNvSpPr>
          <p:nvPr>
            <p:ph type="pic" sz="quarter" idx="17" hasCustomPrompt="1"/>
          </p:nvPr>
        </p:nvSpPr>
        <p:spPr>
          <a:xfrm>
            <a:off x="-7220" y="1181100"/>
            <a:ext cx="5790659" cy="5676900"/>
          </a:xfrm>
          <a:solidFill>
            <a:schemeClr val="accent6">
              <a:lumMod val="20000"/>
              <a:lumOff val="80000"/>
            </a:schemeClr>
          </a:solidFill>
        </p:spPr>
        <p:txBody>
          <a:bodyPr anchor="ctr" anchorCtr="0"/>
          <a:lstStyle>
            <a:lvl1pPr marL="0" indent="0" algn="ctr">
              <a:buNone/>
              <a:defRPr/>
            </a:lvl1pPr>
          </a:lstStyle>
          <a:p>
            <a:r>
              <a:rPr lang="en-US" dirty="0"/>
              <a:t>Add a picture</a:t>
            </a:r>
          </a:p>
        </p:txBody>
      </p:sp>
      <p:sp>
        <p:nvSpPr>
          <p:cNvPr id="25" name="Text Placeholder 3">
            <a:extLst>
              <a:ext uri="{FF2B5EF4-FFF2-40B4-BE49-F238E27FC236}">
                <a16:creationId xmlns:a16="http://schemas.microsoft.com/office/drawing/2014/main" id="{02D6ECAC-8814-4C60-BF83-103E85E412C4}"/>
              </a:ext>
            </a:extLst>
          </p:cNvPr>
          <p:cNvSpPr>
            <a:spLocks noGrp="1"/>
          </p:cNvSpPr>
          <p:nvPr>
            <p:ph type="body" sz="half" idx="14" hasCustomPrompt="1"/>
          </p:nvPr>
        </p:nvSpPr>
        <p:spPr>
          <a:xfrm>
            <a:off x="6018265" y="3734155"/>
            <a:ext cx="5919495" cy="2531389"/>
          </a:xfrm>
        </p:spPr>
        <p:txBody>
          <a:bodyPr numCol="2">
            <a:normAutofit/>
          </a:bodyPr>
          <a:lstStyle>
            <a:lvl1pPr marL="228600" indent="-228600">
              <a:buClr>
                <a:schemeClr val="accent6">
                  <a:lumMod val="50000"/>
                </a:schemeClr>
              </a:buClr>
              <a:buSzPct val="120000"/>
              <a:buFont typeface="+mj-lt"/>
              <a:buAutoNum type="arabicPeriod"/>
              <a:defRPr sz="12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4" name="Text Placeholder 3">
            <a:extLst>
              <a:ext uri="{FF2B5EF4-FFF2-40B4-BE49-F238E27FC236}">
                <a16:creationId xmlns:a16="http://schemas.microsoft.com/office/drawing/2014/main" id="{C7B6AD5B-AEF5-4540-940C-B1E1FEA3BCAB}"/>
              </a:ext>
            </a:extLst>
          </p:cNvPr>
          <p:cNvSpPr>
            <a:spLocks noGrp="1"/>
          </p:cNvSpPr>
          <p:nvPr>
            <p:ph type="body" sz="half" idx="13" hasCustomPrompt="1"/>
          </p:nvPr>
        </p:nvSpPr>
        <p:spPr>
          <a:xfrm>
            <a:off x="6018265" y="3406597"/>
            <a:ext cx="5919495" cy="267780"/>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3" name="Text Placeholder 3">
            <a:extLst>
              <a:ext uri="{FF2B5EF4-FFF2-40B4-BE49-F238E27FC236}">
                <a16:creationId xmlns:a16="http://schemas.microsoft.com/office/drawing/2014/main" id="{8FC874B6-474C-46DC-AB76-6E061A973B8A}"/>
              </a:ext>
            </a:extLst>
          </p:cNvPr>
          <p:cNvSpPr>
            <a:spLocks noGrp="1"/>
          </p:cNvSpPr>
          <p:nvPr>
            <p:ph type="body" sz="half" idx="12" hasCustomPrompt="1"/>
          </p:nvPr>
        </p:nvSpPr>
        <p:spPr>
          <a:xfrm>
            <a:off x="6027995" y="1576050"/>
            <a:ext cx="5909765" cy="1778314"/>
          </a:xfrm>
        </p:spPr>
        <p:txBody>
          <a:bodyPr numCol="2">
            <a:normAutofit/>
          </a:bodyPr>
          <a:lstStyle>
            <a:lvl1pPr marL="233363" indent="-233363">
              <a:lnSpc>
                <a:spcPct val="100000"/>
              </a:lnSpc>
              <a:spcBef>
                <a:spcPts val="0"/>
              </a:spcBef>
              <a:buNone/>
              <a:tabLst>
                <a:tab pos="112713" algn="r"/>
                <a:tab pos="233363" algn="l"/>
              </a:tabLst>
              <a:defRPr sz="1200">
                <a:solidFill>
                  <a:schemeClr val="accent6">
                    <a:lumMod val="50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2" name="Text Placeholder 3">
            <a:extLst>
              <a:ext uri="{FF2B5EF4-FFF2-40B4-BE49-F238E27FC236}">
                <a16:creationId xmlns:a16="http://schemas.microsoft.com/office/drawing/2014/main" id="{425F942B-DAF3-40B3-B77F-A8C9BE692B7D}"/>
              </a:ext>
            </a:extLst>
          </p:cNvPr>
          <p:cNvSpPr>
            <a:spLocks noGrp="1"/>
          </p:cNvSpPr>
          <p:nvPr>
            <p:ph type="body" sz="half" idx="11" hasCustomPrompt="1"/>
          </p:nvPr>
        </p:nvSpPr>
        <p:spPr>
          <a:xfrm>
            <a:off x="6020775" y="1290047"/>
            <a:ext cx="5919495" cy="267780"/>
          </a:xfrm>
        </p:spPr>
        <p:txBody>
          <a:bodyPr>
            <a:noAutofit/>
          </a:bodyPr>
          <a:lstStyle>
            <a:lvl1pPr marL="0" indent="0" algn="l">
              <a:buNone/>
              <a:defRPr sz="1600" i="0">
                <a:solidFill>
                  <a:schemeClr val="accent6">
                    <a:lumMod val="50000"/>
                  </a:schemeClr>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7" name="Rectangle 6">
            <a:extLst>
              <a:ext uri="{FF2B5EF4-FFF2-40B4-BE49-F238E27FC236}">
                <a16:creationId xmlns:a16="http://schemas.microsoft.com/office/drawing/2014/main" id="{7AAE68E5-082A-4AFA-AC51-54889A99670B}"/>
              </a:ext>
            </a:extLst>
          </p:cNvPr>
          <p:cNvSpPr/>
          <p:nvPr userDrawn="1"/>
        </p:nvSpPr>
        <p:spPr>
          <a:xfrm>
            <a:off x="-15240" y="0"/>
            <a:ext cx="12207240" cy="1181100"/>
          </a:xfrm>
          <a:prstGeom prst="rect">
            <a:avLst/>
          </a:prstGeom>
          <a:solidFill>
            <a:schemeClr val="accent6">
              <a:lumMod val="50000"/>
            </a:schemeClr>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dirty="0"/>
          </a:p>
        </p:txBody>
      </p:sp>
      <p:sp>
        <p:nvSpPr>
          <p:cNvPr id="21" name="Text Placeholder 3">
            <a:extLst>
              <a:ext uri="{FF2B5EF4-FFF2-40B4-BE49-F238E27FC236}">
                <a16:creationId xmlns:a16="http://schemas.microsoft.com/office/drawing/2014/main" id="{522CA51A-0C04-4FC6-8732-A2C2343AF506}"/>
              </a:ext>
            </a:extLst>
          </p:cNvPr>
          <p:cNvSpPr>
            <a:spLocks noGrp="1"/>
          </p:cNvSpPr>
          <p:nvPr>
            <p:ph type="body" sz="half" idx="2" hasCustomPrompt="1"/>
          </p:nvPr>
        </p:nvSpPr>
        <p:spPr>
          <a:xfrm>
            <a:off x="9401387" y="877386"/>
            <a:ext cx="2562683" cy="228601"/>
          </a:xfrm>
        </p:spPr>
        <p:txBody>
          <a:bodyPr>
            <a:normAutofit/>
          </a:bodyPr>
          <a:lstStyle>
            <a:lvl1pPr marL="0" indent="0" algn="r">
              <a:buNone/>
              <a:defRPr sz="1100" i="1">
                <a:solidFill>
                  <a:schemeClr val="bg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
        <p:nvSpPr>
          <p:cNvPr id="20" name="Subtitle 2">
            <a:extLst>
              <a:ext uri="{FF2B5EF4-FFF2-40B4-BE49-F238E27FC236}">
                <a16:creationId xmlns:a16="http://schemas.microsoft.com/office/drawing/2014/main" id="{14C40663-56FC-4BDA-A2FD-599A32A8CD21}"/>
              </a:ext>
            </a:extLst>
          </p:cNvPr>
          <p:cNvSpPr>
            <a:spLocks noGrp="1"/>
          </p:cNvSpPr>
          <p:nvPr>
            <p:ph type="subTitle" idx="10" hasCustomPrompt="1"/>
          </p:nvPr>
        </p:nvSpPr>
        <p:spPr>
          <a:xfrm>
            <a:off x="198120" y="805901"/>
            <a:ext cx="9144000" cy="375199"/>
          </a:xfrm>
        </p:spPr>
        <p:txBody>
          <a:bodyPr>
            <a:normAutofit/>
          </a:bodyPr>
          <a:lstStyle>
            <a:lvl1pPr marL="0" indent="0" algn="l">
              <a:buNone/>
              <a:defRPr sz="1600" i="1">
                <a:solidFill>
                  <a:schemeClr val="bg1"/>
                </a:solidFill>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8" name="Title 1">
            <a:extLst>
              <a:ext uri="{FF2B5EF4-FFF2-40B4-BE49-F238E27FC236}">
                <a16:creationId xmlns:a16="http://schemas.microsoft.com/office/drawing/2014/main" id="{6B7BA88D-F843-4122-A255-381B3A7EE79F}"/>
              </a:ext>
            </a:extLst>
          </p:cNvPr>
          <p:cNvSpPr>
            <a:spLocks noGrp="1"/>
          </p:cNvSpPr>
          <p:nvPr>
            <p:ph type="title" hasCustomPrompt="1"/>
          </p:nvPr>
        </p:nvSpPr>
        <p:spPr>
          <a:xfrm>
            <a:off x="213360" y="117834"/>
            <a:ext cx="11724400" cy="634092"/>
          </a:xfrm>
        </p:spPr>
        <p:txBody>
          <a:bodyPr>
            <a:normAutofit/>
          </a:bodyPr>
          <a:lstStyle>
            <a:lvl1pPr>
              <a:defRPr sz="3600">
                <a:solidFill>
                  <a:schemeClr val="bg1"/>
                </a:solidFill>
              </a:defRPr>
            </a:lvl1pPr>
          </a:lstStyle>
          <a:p>
            <a:r>
              <a:rPr lang="en-US" dirty="0"/>
              <a:t>Click to add Title</a:t>
            </a:r>
          </a:p>
        </p:txBody>
      </p:sp>
      <p:sp>
        <p:nvSpPr>
          <p:cNvPr id="28" name="Text Placeholder 27">
            <a:extLst>
              <a:ext uri="{FF2B5EF4-FFF2-40B4-BE49-F238E27FC236}">
                <a16:creationId xmlns:a16="http://schemas.microsoft.com/office/drawing/2014/main" id="{2BBF59D2-23BC-4077-814F-E2E3AE580999}"/>
              </a:ext>
            </a:extLst>
          </p:cNvPr>
          <p:cNvSpPr>
            <a:spLocks noGrp="1"/>
          </p:cNvSpPr>
          <p:nvPr>
            <p:ph type="body" sz="quarter" idx="16" hasCustomPrompt="1"/>
          </p:nvPr>
        </p:nvSpPr>
        <p:spPr>
          <a:xfrm>
            <a:off x="9575460" y="4992427"/>
            <a:ext cx="1944124" cy="1020891"/>
          </a:xfrm>
          <a:solidFill>
            <a:schemeClr val="accent6">
              <a:lumMod val="20000"/>
              <a:lumOff val="80000"/>
            </a:schemeClr>
          </a:solidFill>
          <a:ln>
            <a:noFill/>
          </a:ln>
        </p:spPr>
        <p:txBody>
          <a:bodyPr tIns="91440" bIns="91440" anchor="ctr" anchorCtr="0">
            <a:normAutofit/>
          </a:bodyPr>
          <a:lstStyle>
            <a:lvl1pPr marL="0" indent="0" algn="ctr">
              <a:lnSpc>
                <a:spcPct val="100000"/>
              </a:lnSpc>
              <a:spcBef>
                <a:spcPts val="0"/>
              </a:spcBef>
              <a:buNone/>
              <a:defRPr sz="1200" i="1">
                <a:solidFill>
                  <a:schemeClr val="accent6">
                    <a:lumMod val="50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text</a:t>
            </a:r>
          </a:p>
        </p:txBody>
      </p:sp>
      <p:sp>
        <p:nvSpPr>
          <p:cNvPr id="26" name="Text Placeholder 3">
            <a:extLst>
              <a:ext uri="{FF2B5EF4-FFF2-40B4-BE49-F238E27FC236}">
                <a16:creationId xmlns:a16="http://schemas.microsoft.com/office/drawing/2014/main" id="{65B16179-CC8B-4981-9526-8E3E08E72C6A}"/>
              </a:ext>
            </a:extLst>
          </p:cNvPr>
          <p:cNvSpPr>
            <a:spLocks noGrp="1"/>
          </p:cNvSpPr>
          <p:nvPr>
            <p:ph type="body" sz="half" idx="15" hasCustomPrompt="1"/>
          </p:nvPr>
        </p:nvSpPr>
        <p:spPr>
          <a:xfrm>
            <a:off x="6018265" y="6291373"/>
            <a:ext cx="5919495" cy="352803"/>
          </a:xfrm>
        </p:spPr>
        <p:txBody>
          <a:bodyPr numCol="1">
            <a:normAutofit/>
          </a:bodyPr>
          <a:lstStyle>
            <a:lvl1pPr marL="0" indent="0">
              <a:buNone/>
              <a:defRPr sz="10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add text</a:t>
            </a:r>
          </a:p>
        </p:txBody>
      </p:sp>
    </p:spTree>
    <p:extLst>
      <p:ext uri="{BB962C8B-B14F-4D97-AF65-F5344CB8AC3E}">
        <p14:creationId xmlns:p14="http://schemas.microsoft.com/office/powerpoint/2010/main" val="1855805691"/>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E9A5EC-A9DD-4592-8B98-62D6F2D6AD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A58240A-8AA3-4585-BCFB-5E6B8F3DE46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C179F8-6D44-439B-8CEA-B7EA23D6111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02DE7B-5B6B-4EE2-B513-1309EBC801BD}" type="datetimeFigureOut">
              <a:rPr lang="en-US" smtClean="0"/>
              <a:t>10/13/2021</a:t>
            </a:fld>
            <a:endParaRPr lang="en-US" dirty="0"/>
          </a:p>
        </p:txBody>
      </p:sp>
      <p:sp>
        <p:nvSpPr>
          <p:cNvPr id="5" name="Footer Placeholder 4">
            <a:extLst>
              <a:ext uri="{FF2B5EF4-FFF2-40B4-BE49-F238E27FC236}">
                <a16:creationId xmlns:a16="http://schemas.microsoft.com/office/drawing/2014/main" id="{88C0B40A-0162-4753-9396-D6061762A2E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FDFD43C-A0D1-4CC6-9A2E-479DF76A24B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45CA84A-544F-4B6B-BC9A-925394EE73B5}" type="slidenum">
              <a:rPr lang="en-US" smtClean="0"/>
              <a:t>‹#›</a:t>
            </a:fld>
            <a:endParaRPr lang="en-US" dirty="0"/>
          </a:p>
        </p:txBody>
      </p:sp>
    </p:spTree>
    <p:extLst>
      <p:ext uri="{BB962C8B-B14F-4D97-AF65-F5344CB8AC3E}">
        <p14:creationId xmlns:p14="http://schemas.microsoft.com/office/powerpoint/2010/main" val="1201637337"/>
      </p:ext>
    </p:extLst>
  </p:cSld>
  <p:clrMap bg1="lt1" tx1="dk1" bg2="lt2" tx2="dk2" accent1="accent1" accent2="accent2" accent3="accent3" accent4="accent4" accent5="accent5" accent6="accent6" hlink="hlink" folHlink="folHlink"/>
  <p:sldLayoutIdLst>
    <p:sldLayoutId id="2147483682" r:id="rId1"/>
    <p:sldLayoutId id="2147483684" r:id="rId2"/>
    <p:sldLayoutId id="2147483664" r:id="rId3"/>
    <p:sldLayoutId id="2147483668" r:id="rId4"/>
    <p:sldLayoutId id="2147483690" r:id="rId5"/>
    <p:sldLayoutId id="2147483670" r:id="rId6"/>
    <p:sldLayoutId id="2147483714" r:id="rId7"/>
    <p:sldLayoutId id="2147483685" r:id="rId8"/>
    <p:sldLayoutId id="2147483697" r:id="rId9"/>
    <p:sldLayoutId id="2147483698" r:id="rId10"/>
    <p:sldLayoutId id="2147483699" r:id="rId11"/>
    <p:sldLayoutId id="2147483700" r:id="rId12"/>
    <p:sldLayoutId id="2147483715" r:id="rId13"/>
    <p:sldLayoutId id="2147483686" r:id="rId14"/>
    <p:sldLayoutId id="2147483701" r:id="rId15"/>
    <p:sldLayoutId id="2147483702" r:id="rId16"/>
    <p:sldLayoutId id="2147483703" r:id="rId17"/>
    <p:sldLayoutId id="2147483704" r:id="rId18"/>
    <p:sldLayoutId id="2147483716" r:id="rId19"/>
    <p:sldLayoutId id="2147483687" r:id="rId20"/>
    <p:sldLayoutId id="2147483705" r:id="rId21"/>
    <p:sldLayoutId id="2147483706" r:id="rId22"/>
    <p:sldLayoutId id="2147483707" r:id="rId23"/>
    <p:sldLayoutId id="2147483708" r:id="rId24"/>
    <p:sldLayoutId id="2147483717" r:id="rId25"/>
    <p:sldLayoutId id="2147483688" r:id="rId26"/>
    <p:sldLayoutId id="2147483709" r:id="rId27"/>
    <p:sldLayoutId id="2147483710" r:id="rId28"/>
    <p:sldLayoutId id="2147483711" r:id="rId29"/>
    <p:sldLayoutId id="2147483712" r:id="rId30"/>
    <p:sldLayoutId id="2147483718" r:id="rId31"/>
    <p:sldLayoutId id="2147483694" r:id="rId32"/>
    <p:sldLayoutId id="2147483696" r:id="rId33"/>
  </p:sldLayoutIdLst>
  <p:txStyles>
    <p:titleStyle>
      <a:lvl1pPr algn="l" defTabSz="914400" rtl="0" eaLnBrk="1" latinLnBrk="0" hangingPunct="1">
        <a:lnSpc>
          <a:spcPct val="90000"/>
        </a:lnSpc>
        <a:spcBef>
          <a:spcPct val="0"/>
        </a:spcBef>
        <a:buNone/>
        <a:defRPr sz="4400" kern="1200">
          <a:solidFill>
            <a:schemeClr val="accent1">
              <a:lumMod val="50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FBC78-66E7-45DE-B5B9-64E043635320}"/>
              </a:ext>
            </a:extLst>
          </p:cNvPr>
          <p:cNvSpPr>
            <a:spLocks noGrp="1"/>
          </p:cNvSpPr>
          <p:nvPr>
            <p:ph type="ctrTitle"/>
          </p:nvPr>
        </p:nvSpPr>
        <p:spPr>
          <a:xfrm>
            <a:off x="357244" y="462585"/>
            <a:ext cx="11477512" cy="1476039"/>
          </a:xfrm>
        </p:spPr>
        <p:txBody>
          <a:bodyPr/>
          <a:lstStyle/>
          <a:p>
            <a:pPr algn="ctr"/>
            <a:r>
              <a:rPr lang="en-US" sz="4800" dirty="0"/>
              <a:t>Oriental College of Technology</a:t>
            </a:r>
          </a:p>
        </p:txBody>
      </p:sp>
      <p:sp>
        <p:nvSpPr>
          <p:cNvPr id="3" name="Subtitle 2">
            <a:extLst>
              <a:ext uri="{FF2B5EF4-FFF2-40B4-BE49-F238E27FC236}">
                <a16:creationId xmlns:a16="http://schemas.microsoft.com/office/drawing/2014/main" id="{C0469165-404D-4293-8B88-BA9E533E4144}"/>
              </a:ext>
            </a:extLst>
          </p:cNvPr>
          <p:cNvSpPr>
            <a:spLocks noGrp="1"/>
          </p:cNvSpPr>
          <p:nvPr>
            <p:ph type="subTitle" idx="1"/>
          </p:nvPr>
        </p:nvSpPr>
        <p:spPr>
          <a:xfrm>
            <a:off x="1602541" y="1863350"/>
            <a:ext cx="9308752" cy="638022"/>
          </a:xfrm>
        </p:spPr>
        <p:txBody>
          <a:bodyPr>
            <a:normAutofit/>
          </a:bodyPr>
          <a:lstStyle/>
          <a:p>
            <a:pPr algn="ctr"/>
            <a:r>
              <a:rPr lang="en-US" sz="3200" dirty="0"/>
              <a:t>Department of Computer Science</a:t>
            </a:r>
          </a:p>
        </p:txBody>
      </p:sp>
      <p:pic>
        <p:nvPicPr>
          <p:cNvPr id="18" name="Picture Placeholder 17">
            <a:extLst>
              <a:ext uri="{FF2B5EF4-FFF2-40B4-BE49-F238E27FC236}">
                <a16:creationId xmlns:a16="http://schemas.microsoft.com/office/drawing/2014/main" id="{5439CFE0-BEC0-4E75-8E43-72C136A6A7CC}"/>
              </a:ext>
            </a:extLst>
          </p:cNvPr>
          <p:cNvPicPr>
            <a:picLocks noGrp="1" noChangeAspect="1"/>
          </p:cNvPicPr>
          <p:nvPr>
            <p:ph type="pic" sz="quarter" idx="10"/>
          </p:nvPr>
        </p:nvPicPr>
        <p:blipFill>
          <a:blip r:embed="rId3"/>
          <a:srcRect t="26403" b="26403"/>
          <a:stretch>
            <a:fillRect/>
          </a:stretch>
        </p:blipFill>
        <p:spPr/>
      </p:pic>
      <p:pic>
        <p:nvPicPr>
          <p:cNvPr id="20" name="Picture 19">
            <a:extLst>
              <a:ext uri="{FF2B5EF4-FFF2-40B4-BE49-F238E27FC236}">
                <a16:creationId xmlns:a16="http://schemas.microsoft.com/office/drawing/2014/main" id="{55CA742D-47F3-4838-84E7-68592D410474}"/>
              </a:ext>
            </a:extLst>
          </p:cNvPr>
          <p:cNvPicPr>
            <a:picLocks noChangeAspect="1"/>
          </p:cNvPicPr>
          <p:nvPr/>
        </p:nvPicPr>
        <p:blipFill>
          <a:blip r:embed="rId4"/>
          <a:stretch>
            <a:fillRect/>
          </a:stretch>
        </p:blipFill>
        <p:spPr>
          <a:xfrm>
            <a:off x="5336906" y="133855"/>
            <a:ext cx="1172161" cy="1137067"/>
          </a:xfrm>
          <a:prstGeom prst="rect">
            <a:avLst/>
          </a:prstGeom>
        </p:spPr>
      </p:pic>
    </p:spTree>
    <p:extLst>
      <p:ext uri="{BB962C8B-B14F-4D97-AF65-F5344CB8AC3E}">
        <p14:creationId xmlns:p14="http://schemas.microsoft.com/office/powerpoint/2010/main" val="54092166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2A707-9332-455D-8862-66B2914B6105}"/>
              </a:ext>
            </a:extLst>
          </p:cNvPr>
          <p:cNvSpPr>
            <a:spLocks noGrp="1"/>
          </p:cNvSpPr>
          <p:nvPr>
            <p:ph type="title"/>
          </p:nvPr>
        </p:nvSpPr>
        <p:spPr>
          <a:xfrm>
            <a:off x="450124" y="330563"/>
            <a:ext cx="11291752" cy="1325563"/>
          </a:xfrm>
        </p:spPr>
        <p:txBody>
          <a:bodyPr/>
          <a:lstStyle/>
          <a:p>
            <a:r>
              <a:rPr lang="en-IN" dirty="0"/>
              <a:t>Social Application Requirement</a:t>
            </a:r>
          </a:p>
        </p:txBody>
      </p:sp>
      <p:sp>
        <p:nvSpPr>
          <p:cNvPr id="4" name="TextBox 3">
            <a:extLst>
              <a:ext uri="{FF2B5EF4-FFF2-40B4-BE49-F238E27FC236}">
                <a16:creationId xmlns:a16="http://schemas.microsoft.com/office/drawing/2014/main" id="{69EBE244-C2BE-4A1A-92AB-9D05BB09F2A4}"/>
              </a:ext>
            </a:extLst>
          </p:cNvPr>
          <p:cNvSpPr txBox="1"/>
          <p:nvPr/>
        </p:nvSpPr>
        <p:spPr>
          <a:xfrm>
            <a:off x="1146629" y="2278743"/>
            <a:ext cx="10319657" cy="1477328"/>
          </a:xfrm>
          <a:prstGeom prst="rect">
            <a:avLst/>
          </a:prstGeom>
          <a:noFill/>
        </p:spPr>
        <p:txBody>
          <a:bodyPr wrap="square" rtlCol="0">
            <a:spAutoFit/>
          </a:bodyPr>
          <a:lstStyle/>
          <a:p>
            <a:pPr marL="285750" indent="-285750">
              <a:buFont typeface="Courier New" panose="02070309020205020404" pitchFamily="49" charset="0"/>
              <a:buChar char="o"/>
            </a:pPr>
            <a:r>
              <a:rPr lang="en-IN" dirty="0">
                <a:solidFill>
                  <a:schemeClr val="bg1"/>
                </a:solidFill>
              </a:rPr>
              <a:t>Ease to get unique recipes at one place</a:t>
            </a:r>
          </a:p>
          <a:p>
            <a:pPr marL="285750" indent="-285750">
              <a:buFont typeface="Courier New" panose="02070309020205020404" pitchFamily="49" charset="0"/>
              <a:buChar char="o"/>
            </a:pPr>
            <a:endParaRPr lang="en-IN" dirty="0">
              <a:solidFill>
                <a:schemeClr val="bg1"/>
              </a:solidFill>
            </a:endParaRPr>
          </a:p>
          <a:p>
            <a:pPr marL="285750" indent="-285750">
              <a:buFont typeface="Courier New" panose="02070309020205020404" pitchFamily="49" charset="0"/>
              <a:buChar char="o"/>
            </a:pPr>
            <a:endParaRPr lang="en-IN" dirty="0">
              <a:solidFill>
                <a:schemeClr val="bg1"/>
              </a:solidFill>
            </a:endParaRPr>
          </a:p>
          <a:p>
            <a:pPr marL="285750" indent="-285750">
              <a:buFont typeface="Courier New" panose="02070309020205020404" pitchFamily="49" charset="0"/>
              <a:buChar char="o"/>
            </a:pPr>
            <a:r>
              <a:rPr lang="en-IN" dirty="0">
                <a:solidFill>
                  <a:schemeClr val="bg1"/>
                </a:solidFill>
              </a:rPr>
              <a:t>Reduce food wastage</a:t>
            </a:r>
          </a:p>
          <a:p>
            <a:pPr marL="285750" indent="-285750">
              <a:buFont typeface="Courier New" panose="02070309020205020404" pitchFamily="49" charset="0"/>
              <a:buChar char="o"/>
            </a:pPr>
            <a:endParaRPr lang="en-IN" dirty="0">
              <a:solidFill>
                <a:schemeClr val="bg1"/>
              </a:solidFill>
            </a:endParaRPr>
          </a:p>
        </p:txBody>
      </p:sp>
    </p:spTree>
    <p:extLst>
      <p:ext uri="{BB962C8B-B14F-4D97-AF65-F5344CB8AC3E}">
        <p14:creationId xmlns:p14="http://schemas.microsoft.com/office/powerpoint/2010/main" val="29595981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41CC7-67B2-45EE-86C3-4F56D3495183}"/>
              </a:ext>
            </a:extLst>
          </p:cNvPr>
          <p:cNvSpPr>
            <a:spLocks noGrp="1"/>
          </p:cNvSpPr>
          <p:nvPr>
            <p:ph type="title"/>
          </p:nvPr>
        </p:nvSpPr>
        <p:spPr>
          <a:xfrm>
            <a:off x="640443" y="257991"/>
            <a:ext cx="8372927" cy="1325563"/>
          </a:xfrm>
        </p:spPr>
        <p:txBody>
          <a:bodyPr>
            <a:normAutofit/>
          </a:bodyPr>
          <a:lstStyle/>
          <a:p>
            <a:r>
              <a:rPr lang="en-IN" dirty="0"/>
              <a:t>Innovation and Upgradation</a:t>
            </a:r>
          </a:p>
        </p:txBody>
      </p:sp>
    </p:spTree>
    <p:extLst>
      <p:ext uri="{BB962C8B-B14F-4D97-AF65-F5344CB8AC3E}">
        <p14:creationId xmlns:p14="http://schemas.microsoft.com/office/powerpoint/2010/main" val="1311244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2A707-9332-455D-8862-66B2914B6105}"/>
              </a:ext>
            </a:extLst>
          </p:cNvPr>
          <p:cNvSpPr>
            <a:spLocks noGrp="1"/>
          </p:cNvSpPr>
          <p:nvPr>
            <p:ph type="title"/>
          </p:nvPr>
        </p:nvSpPr>
        <p:spPr>
          <a:xfrm>
            <a:off x="450124" y="330563"/>
            <a:ext cx="11291752" cy="1325563"/>
          </a:xfrm>
        </p:spPr>
        <p:txBody>
          <a:bodyPr/>
          <a:lstStyle/>
          <a:p>
            <a:r>
              <a:rPr lang="en-IN" dirty="0"/>
              <a:t>Software Development Lifecycle</a:t>
            </a:r>
          </a:p>
        </p:txBody>
      </p:sp>
      <p:graphicFrame>
        <p:nvGraphicFramePr>
          <p:cNvPr id="3" name="Diagram 2">
            <a:extLst>
              <a:ext uri="{FF2B5EF4-FFF2-40B4-BE49-F238E27FC236}">
                <a16:creationId xmlns:a16="http://schemas.microsoft.com/office/drawing/2014/main" id="{88CED39D-EAFF-4CF2-A12B-A574D66EF182}"/>
              </a:ext>
            </a:extLst>
          </p:cNvPr>
          <p:cNvGraphicFramePr/>
          <p:nvPr>
            <p:extLst>
              <p:ext uri="{D42A27DB-BD31-4B8C-83A1-F6EECF244321}">
                <p14:modId xmlns:p14="http://schemas.microsoft.com/office/powerpoint/2010/main" val="42321952"/>
              </p:ext>
            </p:extLst>
          </p:nvPr>
        </p:nvGraphicFramePr>
        <p:xfrm>
          <a:off x="2032000" y="1393371"/>
          <a:ext cx="7286172" cy="47449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762770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41CC7-67B2-45EE-86C3-4F56D3495183}"/>
              </a:ext>
            </a:extLst>
          </p:cNvPr>
          <p:cNvSpPr>
            <a:spLocks noGrp="1"/>
          </p:cNvSpPr>
          <p:nvPr>
            <p:ph type="title"/>
          </p:nvPr>
        </p:nvSpPr>
        <p:spPr>
          <a:xfrm>
            <a:off x="640443" y="257991"/>
            <a:ext cx="8372927" cy="1325563"/>
          </a:xfrm>
        </p:spPr>
        <p:txBody>
          <a:bodyPr>
            <a:normAutofit/>
          </a:bodyPr>
          <a:lstStyle/>
          <a:p>
            <a:r>
              <a:rPr lang="en-IN" dirty="0"/>
              <a:t>Team Collaboration</a:t>
            </a:r>
          </a:p>
        </p:txBody>
      </p:sp>
    </p:spTree>
    <p:extLst>
      <p:ext uri="{BB962C8B-B14F-4D97-AF65-F5344CB8AC3E}">
        <p14:creationId xmlns:p14="http://schemas.microsoft.com/office/powerpoint/2010/main" val="41603825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2A707-9332-455D-8862-66B2914B6105}"/>
              </a:ext>
            </a:extLst>
          </p:cNvPr>
          <p:cNvSpPr>
            <a:spLocks noGrp="1"/>
          </p:cNvSpPr>
          <p:nvPr>
            <p:ph type="title"/>
          </p:nvPr>
        </p:nvSpPr>
        <p:spPr>
          <a:xfrm>
            <a:off x="450124" y="330563"/>
            <a:ext cx="11291752" cy="1325563"/>
          </a:xfrm>
        </p:spPr>
        <p:txBody>
          <a:bodyPr/>
          <a:lstStyle/>
          <a:p>
            <a:r>
              <a:rPr lang="en-IN" dirty="0"/>
              <a:t>Technical Requirements</a:t>
            </a:r>
          </a:p>
        </p:txBody>
      </p:sp>
    </p:spTree>
    <p:extLst>
      <p:ext uri="{BB962C8B-B14F-4D97-AF65-F5344CB8AC3E}">
        <p14:creationId xmlns:p14="http://schemas.microsoft.com/office/powerpoint/2010/main" val="34827899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90E45C-6234-40F8-B84E-FF2BE82DAA7B}"/>
              </a:ext>
            </a:extLst>
          </p:cNvPr>
          <p:cNvSpPr>
            <a:spLocks noGrp="1"/>
          </p:cNvSpPr>
          <p:nvPr>
            <p:ph type="title"/>
          </p:nvPr>
        </p:nvSpPr>
        <p:spPr>
          <a:xfrm>
            <a:off x="6562272" y="2377077"/>
            <a:ext cx="4091214" cy="1325563"/>
          </a:xfrm>
        </p:spPr>
        <p:txBody>
          <a:bodyPr/>
          <a:lstStyle/>
          <a:p>
            <a:r>
              <a:rPr lang="en-IN" dirty="0"/>
              <a:t>Thank You</a:t>
            </a:r>
          </a:p>
        </p:txBody>
      </p:sp>
      <p:pic>
        <p:nvPicPr>
          <p:cNvPr id="5" name="Picture Placeholder 4">
            <a:extLst>
              <a:ext uri="{FF2B5EF4-FFF2-40B4-BE49-F238E27FC236}">
                <a16:creationId xmlns:a16="http://schemas.microsoft.com/office/drawing/2014/main" id="{F2BA066F-2273-4554-870B-A6B225919ED7}"/>
              </a:ext>
            </a:extLst>
          </p:cNvPr>
          <p:cNvPicPr>
            <a:picLocks noGrp="1" noChangeAspect="1"/>
          </p:cNvPicPr>
          <p:nvPr>
            <p:ph type="pic" sz="quarter" idx="10"/>
          </p:nvPr>
        </p:nvPicPr>
        <p:blipFill>
          <a:blip r:embed="rId2"/>
          <a:srcRect l="21898" r="21898"/>
          <a:stretch>
            <a:fillRect/>
          </a:stretch>
        </p:blipFill>
        <p:spPr/>
      </p:pic>
    </p:spTree>
    <p:extLst>
      <p:ext uri="{BB962C8B-B14F-4D97-AF65-F5344CB8AC3E}">
        <p14:creationId xmlns:p14="http://schemas.microsoft.com/office/powerpoint/2010/main" val="11549366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12994-45BB-4DD9-8909-BF16884D6D13}"/>
              </a:ext>
            </a:extLst>
          </p:cNvPr>
          <p:cNvSpPr>
            <a:spLocks noGrp="1"/>
          </p:cNvSpPr>
          <p:nvPr>
            <p:ph type="title"/>
          </p:nvPr>
        </p:nvSpPr>
        <p:spPr/>
        <p:txBody>
          <a:bodyPr>
            <a:normAutofit/>
          </a:bodyPr>
          <a:lstStyle/>
          <a:p>
            <a:r>
              <a:rPr lang="en-US" sz="2000" dirty="0">
                <a:latin typeface="Times New Roman" panose="02020603050405020304" pitchFamily="18" charset="0"/>
                <a:cs typeface="Times New Roman" panose="02020603050405020304" pitchFamily="18" charset="0"/>
              </a:rPr>
              <a:t>Project Title:</a:t>
            </a:r>
            <a:br>
              <a:rPr lang="en-US" sz="20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                      </a:t>
            </a:r>
            <a:br>
              <a:rPr lang="en-US" sz="4000" dirty="0">
                <a:latin typeface="Arial Black" panose="020B0A04020102020204" pitchFamily="34" charset="0"/>
                <a:cs typeface="Times New Roman" panose="02020603050405020304" pitchFamily="18" charset="0"/>
              </a:rPr>
            </a:br>
            <a:endParaRPr lang="en-US" sz="20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38723EC1-9D92-4B6D-B5DF-3946A46C64BB}"/>
              </a:ext>
            </a:extLst>
          </p:cNvPr>
          <p:cNvSpPr txBox="1"/>
          <p:nvPr/>
        </p:nvSpPr>
        <p:spPr>
          <a:xfrm>
            <a:off x="6720113" y="746601"/>
            <a:ext cx="3236686" cy="1107996"/>
          </a:xfrm>
          <a:prstGeom prst="rect">
            <a:avLst/>
          </a:prstGeom>
          <a:noFill/>
        </p:spPr>
        <p:txBody>
          <a:bodyPr wrap="square" rtlCol="0">
            <a:spAutoFit/>
          </a:bodyPr>
          <a:lstStyle/>
          <a:p>
            <a:r>
              <a:rPr lang="en-IN" sz="6600" dirty="0">
                <a:solidFill>
                  <a:schemeClr val="bg1"/>
                </a:solidFill>
                <a:latin typeface="Arial Black" panose="020B0A04020102020204" pitchFamily="34" charset="0"/>
              </a:rPr>
              <a:t>Aahar</a:t>
            </a:r>
          </a:p>
        </p:txBody>
      </p:sp>
      <p:sp>
        <p:nvSpPr>
          <p:cNvPr id="6" name="TextBox 5">
            <a:extLst>
              <a:ext uri="{FF2B5EF4-FFF2-40B4-BE49-F238E27FC236}">
                <a16:creationId xmlns:a16="http://schemas.microsoft.com/office/drawing/2014/main" id="{46960C73-E6E9-4C95-A02B-2E47848B699C}"/>
              </a:ext>
            </a:extLst>
          </p:cNvPr>
          <p:cNvSpPr txBox="1"/>
          <p:nvPr/>
        </p:nvSpPr>
        <p:spPr>
          <a:xfrm>
            <a:off x="6406898" y="1623764"/>
            <a:ext cx="6096000" cy="461665"/>
          </a:xfrm>
          <a:prstGeom prst="rect">
            <a:avLst/>
          </a:prstGeom>
          <a:noFill/>
        </p:spPr>
        <p:txBody>
          <a:bodyPr wrap="square">
            <a:spAutoFit/>
          </a:bodyPr>
          <a:lstStyle/>
          <a:p>
            <a:r>
              <a:rPr kumimoji="0" lang="en-US" sz="2400" b="0" i="0" u="none" strike="noStrike" kern="1200" cap="none" spc="0" normalizeH="0" baseline="0" noProof="0" dirty="0">
                <a:ln>
                  <a:noFill/>
                </a:ln>
                <a:solidFill>
                  <a:prstClr val="white"/>
                </a:solidFill>
                <a:effectLst/>
                <a:uLnTx/>
                <a:uFillTx/>
                <a:latin typeface="Times New Roman" panose="02020603050405020304" pitchFamily="18" charset="0"/>
                <a:ea typeface="+mj-ea"/>
                <a:cs typeface="Times New Roman" panose="02020603050405020304" pitchFamily="18" charset="0"/>
              </a:rPr>
              <a:t>(recipe sharing and finding site)</a:t>
            </a:r>
            <a:endParaRPr lang="en-IN" dirty="0"/>
          </a:p>
        </p:txBody>
      </p:sp>
      <p:sp>
        <p:nvSpPr>
          <p:cNvPr id="5" name="TextBox 4">
            <a:extLst>
              <a:ext uri="{FF2B5EF4-FFF2-40B4-BE49-F238E27FC236}">
                <a16:creationId xmlns:a16="http://schemas.microsoft.com/office/drawing/2014/main" id="{8CCDF81A-2466-46A2-A61D-9D83C0E29C0B}"/>
              </a:ext>
            </a:extLst>
          </p:cNvPr>
          <p:cNvSpPr txBox="1"/>
          <p:nvPr/>
        </p:nvSpPr>
        <p:spPr>
          <a:xfrm>
            <a:off x="7678056" y="4307113"/>
            <a:ext cx="2960915" cy="584775"/>
          </a:xfrm>
          <a:prstGeom prst="rect">
            <a:avLst/>
          </a:prstGeom>
          <a:noFill/>
        </p:spPr>
        <p:txBody>
          <a:bodyPr wrap="square" rtlCol="0">
            <a:spAutoFit/>
          </a:bodyPr>
          <a:lstStyle/>
          <a:p>
            <a:r>
              <a:rPr lang="en-IN" sz="3200" dirty="0">
                <a:solidFill>
                  <a:schemeClr val="bg1"/>
                </a:solidFill>
                <a:latin typeface="+mj-lt"/>
              </a:rPr>
              <a:t>Developed by:</a:t>
            </a:r>
          </a:p>
        </p:txBody>
      </p:sp>
      <p:sp>
        <p:nvSpPr>
          <p:cNvPr id="7" name="TextBox 6">
            <a:extLst>
              <a:ext uri="{FF2B5EF4-FFF2-40B4-BE49-F238E27FC236}">
                <a16:creationId xmlns:a16="http://schemas.microsoft.com/office/drawing/2014/main" id="{C85AE15B-FE9F-4F8C-81D4-163758090864}"/>
              </a:ext>
            </a:extLst>
          </p:cNvPr>
          <p:cNvSpPr txBox="1"/>
          <p:nvPr/>
        </p:nvSpPr>
        <p:spPr>
          <a:xfrm>
            <a:off x="8084457" y="5036458"/>
            <a:ext cx="3541486" cy="1200329"/>
          </a:xfrm>
          <a:prstGeom prst="rect">
            <a:avLst/>
          </a:prstGeom>
          <a:noFill/>
        </p:spPr>
        <p:txBody>
          <a:bodyPr wrap="square" rtlCol="0">
            <a:spAutoFit/>
          </a:bodyPr>
          <a:lstStyle/>
          <a:p>
            <a:pPr algn="ctr"/>
            <a:r>
              <a:rPr lang="en-IN" b="1" dirty="0">
                <a:solidFill>
                  <a:schemeClr val="bg1"/>
                </a:solidFill>
              </a:rPr>
              <a:t>Group 05</a:t>
            </a:r>
          </a:p>
          <a:p>
            <a:pPr algn="ctr"/>
            <a:endParaRPr lang="en-IN" b="1" dirty="0">
              <a:solidFill>
                <a:schemeClr val="bg1"/>
              </a:solidFill>
            </a:endParaRPr>
          </a:p>
          <a:p>
            <a:pPr algn="ctr"/>
            <a:r>
              <a:rPr lang="en-IN" dirty="0">
                <a:solidFill>
                  <a:schemeClr val="bg1"/>
                </a:solidFill>
              </a:rPr>
              <a:t>Moulsiri Awasthi (0126CS191062)</a:t>
            </a:r>
          </a:p>
          <a:p>
            <a:pPr algn="ctr"/>
            <a:r>
              <a:rPr lang="en-IN" dirty="0">
                <a:solidFill>
                  <a:schemeClr val="bg1"/>
                </a:solidFill>
              </a:rPr>
              <a:t>Pranjul Mishra    (0126CS191076)</a:t>
            </a:r>
          </a:p>
        </p:txBody>
      </p:sp>
      <p:sp>
        <p:nvSpPr>
          <p:cNvPr id="9" name="TextBox 8">
            <a:extLst>
              <a:ext uri="{FF2B5EF4-FFF2-40B4-BE49-F238E27FC236}">
                <a16:creationId xmlns:a16="http://schemas.microsoft.com/office/drawing/2014/main" id="{E846D944-0718-4C2F-AFB8-420FBF089901}"/>
              </a:ext>
            </a:extLst>
          </p:cNvPr>
          <p:cNvSpPr txBox="1"/>
          <p:nvPr/>
        </p:nvSpPr>
        <p:spPr>
          <a:xfrm>
            <a:off x="6270897" y="6454392"/>
            <a:ext cx="5471887" cy="338554"/>
          </a:xfrm>
          <a:prstGeom prst="rect">
            <a:avLst/>
          </a:prstGeom>
          <a:noFill/>
        </p:spPr>
        <p:txBody>
          <a:bodyPr wrap="square" rtlCol="0">
            <a:spAutoFit/>
          </a:bodyPr>
          <a:lstStyle/>
          <a:p>
            <a:r>
              <a:rPr lang="en-IN" sz="1600" dirty="0">
                <a:solidFill>
                  <a:schemeClr val="accent2">
                    <a:lumMod val="40000"/>
                    <a:lumOff val="60000"/>
                  </a:schemeClr>
                </a:solidFill>
              </a:rPr>
              <a:t>Academic Year: 2020-21       Session: JUN-Dec 2021</a:t>
            </a:r>
          </a:p>
        </p:txBody>
      </p:sp>
      <p:pic>
        <p:nvPicPr>
          <p:cNvPr id="12" name="Picture Placeholder 11">
            <a:extLst>
              <a:ext uri="{FF2B5EF4-FFF2-40B4-BE49-F238E27FC236}">
                <a16:creationId xmlns:a16="http://schemas.microsoft.com/office/drawing/2014/main" id="{F89D9300-7922-40B6-9670-27315BEAC573}"/>
              </a:ext>
            </a:extLst>
          </p:cNvPr>
          <p:cNvPicPr>
            <a:picLocks noGrp="1" noChangeAspect="1"/>
          </p:cNvPicPr>
          <p:nvPr>
            <p:ph type="pic" sz="quarter" idx="10"/>
          </p:nvPr>
        </p:nvPicPr>
        <p:blipFill>
          <a:blip r:embed="rId3"/>
          <a:srcRect l="27154" r="27154"/>
          <a:stretch>
            <a:fillRect/>
          </a:stretch>
        </p:blipFill>
        <p:spPr/>
      </p:pic>
    </p:spTree>
    <p:extLst>
      <p:ext uri="{BB962C8B-B14F-4D97-AF65-F5344CB8AC3E}">
        <p14:creationId xmlns:p14="http://schemas.microsoft.com/office/powerpoint/2010/main" val="40642072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03E8BA-5C4D-465F-8E49-5F282DC0A0FB}"/>
              </a:ext>
            </a:extLst>
          </p:cNvPr>
          <p:cNvSpPr>
            <a:spLocks noGrp="1"/>
          </p:cNvSpPr>
          <p:nvPr>
            <p:ph type="title"/>
          </p:nvPr>
        </p:nvSpPr>
        <p:spPr/>
        <p:txBody>
          <a:bodyPr/>
          <a:lstStyle/>
          <a:p>
            <a:r>
              <a:rPr lang="en-IN" dirty="0"/>
              <a:t>Outline</a:t>
            </a:r>
          </a:p>
        </p:txBody>
      </p:sp>
      <p:pic>
        <p:nvPicPr>
          <p:cNvPr id="5" name="Picture Placeholder 4">
            <a:extLst>
              <a:ext uri="{FF2B5EF4-FFF2-40B4-BE49-F238E27FC236}">
                <a16:creationId xmlns:a16="http://schemas.microsoft.com/office/drawing/2014/main" id="{C7F07190-0194-46B2-9B86-69AC2F9C98ED}"/>
              </a:ext>
            </a:extLst>
          </p:cNvPr>
          <p:cNvPicPr>
            <a:picLocks noGrp="1" noChangeAspect="1"/>
          </p:cNvPicPr>
          <p:nvPr>
            <p:ph type="pic" sz="quarter" idx="10"/>
          </p:nvPr>
        </p:nvPicPr>
        <p:blipFill>
          <a:blip r:embed="rId2"/>
          <a:srcRect l="21883" r="21883"/>
          <a:stretch>
            <a:fillRect/>
          </a:stretch>
        </p:blipFill>
        <p:spPr/>
      </p:pic>
      <p:sp>
        <p:nvSpPr>
          <p:cNvPr id="7" name="TextBox 6">
            <a:extLst>
              <a:ext uri="{FF2B5EF4-FFF2-40B4-BE49-F238E27FC236}">
                <a16:creationId xmlns:a16="http://schemas.microsoft.com/office/drawing/2014/main" id="{DB9BB37E-4DE0-4030-9858-BB5916B93FCC}"/>
              </a:ext>
            </a:extLst>
          </p:cNvPr>
          <p:cNvSpPr txBox="1"/>
          <p:nvPr/>
        </p:nvSpPr>
        <p:spPr>
          <a:xfrm>
            <a:off x="6096000" y="1534034"/>
            <a:ext cx="6096000" cy="3477875"/>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Courier New" panose="02070309020205020404" pitchFamily="49" charset="0"/>
              <a:buChar char="o"/>
              <a:tabLst/>
              <a:defRPr/>
            </a:pPr>
            <a:r>
              <a:rPr kumimoji="0" lang="en-US" sz="2000" b="0" i="0" u="none" strike="noStrike" kern="1200" cap="none" spc="0" normalizeH="0" baseline="0" noProof="0" dirty="0">
                <a:ln>
                  <a:noFill/>
                </a:ln>
                <a:solidFill>
                  <a:schemeClr val="bg1"/>
                </a:solidFill>
                <a:effectLst/>
                <a:uLnTx/>
                <a:uFillTx/>
                <a:latin typeface="Avenir Next LT Pro" panose="02020404030301010803"/>
                <a:ea typeface="+mn-ea"/>
                <a:cs typeface="+mn-cs"/>
              </a:rPr>
              <a:t>Introduction</a:t>
            </a:r>
          </a:p>
          <a:p>
            <a:pPr marL="285750" marR="0" lvl="0" indent="-285750" algn="l" defTabSz="914400" rtl="0" eaLnBrk="1" fontAlgn="auto" latinLnBrk="0" hangingPunct="1">
              <a:lnSpc>
                <a:spcPct val="100000"/>
              </a:lnSpc>
              <a:spcBef>
                <a:spcPts val="0"/>
              </a:spcBef>
              <a:spcAft>
                <a:spcPts val="0"/>
              </a:spcAft>
              <a:buClrTx/>
              <a:buSzTx/>
              <a:buFont typeface="Courier New" panose="02070309020205020404" pitchFamily="49" charset="0"/>
              <a:buChar char="o"/>
              <a:tabLst/>
              <a:defRPr/>
            </a:pPr>
            <a:r>
              <a:rPr kumimoji="0" lang="en-US" sz="2000" b="0" i="0" u="none" strike="noStrike" kern="1200" cap="none" spc="0" normalizeH="0" baseline="0" noProof="0" dirty="0">
                <a:ln>
                  <a:noFill/>
                </a:ln>
                <a:solidFill>
                  <a:schemeClr val="bg1"/>
                </a:solidFill>
                <a:effectLst/>
                <a:uLnTx/>
                <a:uFillTx/>
                <a:latin typeface="Avenir Next LT Pro" panose="02020404030301010803"/>
                <a:ea typeface="+mn-ea"/>
                <a:cs typeface="+mn-cs"/>
              </a:rPr>
              <a:t>Objectives</a:t>
            </a:r>
          </a:p>
          <a:p>
            <a:pPr marL="285750" marR="0" lvl="0" indent="-285750" algn="l" defTabSz="914400" rtl="0" eaLnBrk="1" fontAlgn="auto" latinLnBrk="0" hangingPunct="1">
              <a:lnSpc>
                <a:spcPct val="100000"/>
              </a:lnSpc>
              <a:spcBef>
                <a:spcPts val="0"/>
              </a:spcBef>
              <a:spcAft>
                <a:spcPts val="0"/>
              </a:spcAft>
              <a:buClrTx/>
              <a:buSzTx/>
              <a:buFont typeface="Courier New" panose="02070309020205020404" pitchFamily="49" charset="0"/>
              <a:buChar char="o"/>
              <a:tabLst/>
              <a:defRPr/>
            </a:pPr>
            <a:r>
              <a:rPr kumimoji="0" lang="en-US" sz="2000" b="0" i="0" u="none" strike="noStrike" kern="1200" cap="none" spc="0" normalizeH="0" baseline="0" noProof="0" dirty="0">
                <a:ln>
                  <a:noFill/>
                </a:ln>
                <a:solidFill>
                  <a:schemeClr val="bg1"/>
                </a:solidFill>
                <a:effectLst/>
                <a:uLnTx/>
                <a:uFillTx/>
                <a:latin typeface="Avenir Next LT Pro" panose="02020404030301010803"/>
                <a:ea typeface="+mn-ea"/>
                <a:cs typeface="+mn-cs"/>
              </a:rPr>
              <a:t>Technology Platform Overview </a:t>
            </a:r>
          </a:p>
          <a:p>
            <a:pPr marL="285750" marR="0" lvl="0" indent="-285750" algn="l" defTabSz="914400" rtl="0" eaLnBrk="1" fontAlgn="auto" latinLnBrk="0" hangingPunct="1">
              <a:lnSpc>
                <a:spcPct val="100000"/>
              </a:lnSpc>
              <a:spcBef>
                <a:spcPts val="0"/>
              </a:spcBef>
              <a:spcAft>
                <a:spcPts val="0"/>
              </a:spcAft>
              <a:buClrTx/>
              <a:buSzTx/>
              <a:buFont typeface="Courier New" panose="02070309020205020404" pitchFamily="49" charset="0"/>
              <a:buChar char="o"/>
              <a:tabLst/>
              <a:defRPr/>
            </a:pPr>
            <a:r>
              <a:rPr kumimoji="0" lang="en-US" sz="2000" b="0" i="0" u="none" strike="noStrike" kern="1200" cap="none" spc="0" normalizeH="0" baseline="0" noProof="0" dirty="0">
                <a:ln>
                  <a:noFill/>
                </a:ln>
                <a:solidFill>
                  <a:schemeClr val="bg1"/>
                </a:solidFill>
                <a:effectLst/>
                <a:uLnTx/>
                <a:uFillTx/>
                <a:latin typeface="Avenir Next LT Pro" panose="02020404030301010803"/>
                <a:ea typeface="+mn-ea"/>
                <a:cs typeface="+mn-cs"/>
              </a:rPr>
              <a:t>Application Feature Overview </a:t>
            </a:r>
          </a:p>
          <a:p>
            <a:pPr marL="285750" marR="0" lvl="0" indent="-285750" algn="l" defTabSz="914400" rtl="0" eaLnBrk="1" fontAlgn="auto" latinLnBrk="0" hangingPunct="1">
              <a:lnSpc>
                <a:spcPct val="100000"/>
              </a:lnSpc>
              <a:spcBef>
                <a:spcPts val="0"/>
              </a:spcBef>
              <a:spcAft>
                <a:spcPts val="0"/>
              </a:spcAft>
              <a:buClrTx/>
              <a:buSzTx/>
              <a:buFont typeface="Courier New" panose="02070309020205020404" pitchFamily="49" charset="0"/>
              <a:buChar char="o"/>
              <a:tabLst/>
              <a:defRPr/>
            </a:pPr>
            <a:r>
              <a:rPr kumimoji="0" lang="en-US" sz="2000" b="0" i="0" u="none" strike="noStrike" kern="1200" cap="none" spc="0" normalizeH="0" baseline="0" noProof="0" dirty="0">
                <a:ln>
                  <a:noFill/>
                </a:ln>
                <a:solidFill>
                  <a:schemeClr val="bg1"/>
                </a:solidFill>
                <a:effectLst/>
                <a:uLnTx/>
                <a:uFillTx/>
                <a:latin typeface="Avenir Next LT Pro" panose="02020404030301010803"/>
                <a:ea typeface="+mn-ea"/>
                <a:cs typeface="+mn-cs"/>
              </a:rPr>
              <a:t>Technical Strength</a:t>
            </a:r>
          </a:p>
          <a:p>
            <a:pPr marL="285750" marR="0" lvl="0" indent="-285750" algn="l" defTabSz="914400" rtl="0" eaLnBrk="1" fontAlgn="auto" latinLnBrk="0" hangingPunct="1">
              <a:lnSpc>
                <a:spcPct val="100000"/>
              </a:lnSpc>
              <a:spcBef>
                <a:spcPts val="0"/>
              </a:spcBef>
              <a:spcAft>
                <a:spcPts val="0"/>
              </a:spcAft>
              <a:buClrTx/>
              <a:buSzTx/>
              <a:buFont typeface="Courier New" panose="02070309020205020404" pitchFamily="49" charset="0"/>
              <a:buChar char="o"/>
              <a:tabLst/>
              <a:defRPr/>
            </a:pPr>
            <a:r>
              <a:rPr kumimoji="0" lang="en-US" sz="2000" b="0" i="0" u="none" strike="noStrike" kern="1200" cap="none" spc="0" normalizeH="0" baseline="0" noProof="0" dirty="0">
                <a:ln>
                  <a:noFill/>
                </a:ln>
                <a:solidFill>
                  <a:schemeClr val="bg1"/>
                </a:solidFill>
                <a:effectLst/>
                <a:uLnTx/>
                <a:uFillTx/>
                <a:latin typeface="Avenir Next LT Pro" panose="02020404030301010803"/>
                <a:ea typeface="+mn-ea"/>
                <a:cs typeface="+mn-cs"/>
              </a:rPr>
              <a:t>Proposed Idea</a:t>
            </a:r>
          </a:p>
          <a:p>
            <a:pPr marL="285750" marR="0" lvl="0" indent="-285750" algn="l" defTabSz="914400" rtl="0" eaLnBrk="1" fontAlgn="auto" latinLnBrk="0" hangingPunct="1">
              <a:lnSpc>
                <a:spcPct val="100000"/>
              </a:lnSpc>
              <a:spcBef>
                <a:spcPts val="0"/>
              </a:spcBef>
              <a:spcAft>
                <a:spcPts val="0"/>
              </a:spcAft>
              <a:buClrTx/>
              <a:buSzTx/>
              <a:buFont typeface="Courier New" panose="02070309020205020404" pitchFamily="49" charset="0"/>
              <a:buChar char="o"/>
              <a:tabLst/>
              <a:defRPr/>
            </a:pPr>
            <a:r>
              <a:rPr kumimoji="0" lang="en-US" sz="2000" b="0" i="0" u="none" strike="noStrike" kern="1200" cap="none" spc="0" normalizeH="0" baseline="0" noProof="0" dirty="0">
                <a:ln>
                  <a:noFill/>
                </a:ln>
                <a:solidFill>
                  <a:schemeClr val="bg1"/>
                </a:solidFill>
                <a:effectLst/>
                <a:uLnTx/>
                <a:uFillTx/>
                <a:latin typeface="Avenir Next LT Pro" panose="02020404030301010803"/>
                <a:ea typeface="+mn-ea"/>
                <a:cs typeface="+mn-cs"/>
              </a:rPr>
              <a:t>Social Application Requirement </a:t>
            </a:r>
          </a:p>
          <a:p>
            <a:pPr marL="285750" marR="0" lvl="0" indent="-285750" algn="l" defTabSz="914400" rtl="0" eaLnBrk="1" fontAlgn="auto" latinLnBrk="0" hangingPunct="1">
              <a:lnSpc>
                <a:spcPct val="100000"/>
              </a:lnSpc>
              <a:spcBef>
                <a:spcPts val="0"/>
              </a:spcBef>
              <a:spcAft>
                <a:spcPts val="0"/>
              </a:spcAft>
              <a:buClrTx/>
              <a:buSzTx/>
              <a:buFont typeface="Courier New" panose="02070309020205020404" pitchFamily="49" charset="0"/>
              <a:buChar char="o"/>
              <a:tabLst/>
              <a:defRPr/>
            </a:pPr>
            <a:r>
              <a:rPr kumimoji="0" lang="en-US" sz="2000" b="0" i="0" u="none" strike="noStrike" kern="1200" cap="none" spc="0" normalizeH="0" baseline="0" noProof="0" dirty="0">
                <a:ln>
                  <a:noFill/>
                </a:ln>
                <a:solidFill>
                  <a:schemeClr val="bg1"/>
                </a:solidFill>
                <a:effectLst/>
                <a:uLnTx/>
                <a:uFillTx/>
                <a:latin typeface="Avenir Next LT Pro" panose="02020404030301010803"/>
                <a:ea typeface="+mn-ea"/>
                <a:cs typeface="+mn-cs"/>
              </a:rPr>
              <a:t>Innovation and Upgradation</a:t>
            </a:r>
          </a:p>
          <a:p>
            <a:pPr marL="285750" marR="0" lvl="0" indent="-285750" algn="l" defTabSz="914400" rtl="0" eaLnBrk="1" fontAlgn="auto" latinLnBrk="0" hangingPunct="1">
              <a:lnSpc>
                <a:spcPct val="100000"/>
              </a:lnSpc>
              <a:spcBef>
                <a:spcPts val="0"/>
              </a:spcBef>
              <a:spcAft>
                <a:spcPts val="0"/>
              </a:spcAft>
              <a:buClrTx/>
              <a:buSzTx/>
              <a:buFont typeface="Courier New" panose="02070309020205020404" pitchFamily="49" charset="0"/>
              <a:buChar char="o"/>
              <a:tabLst/>
              <a:defRPr/>
            </a:pPr>
            <a:r>
              <a:rPr kumimoji="0" lang="en-US" sz="2000" b="0" i="0" u="none" strike="noStrike" kern="1200" cap="none" spc="0" normalizeH="0" baseline="0" noProof="0" dirty="0">
                <a:ln>
                  <a:noFill/>
                </a:ln>
                <a:solidFill>
                  <a:schemeClr val="bg1"/>
                </a:solidFill>
                <a:effectLst/>
                <a:uLnTx/>
                <a:uFillTx/>
                <a:latin typeface="Avenir Next LT Pro" panose="02020404030301010803"/>
                <a:ea typeface="+mn-ea"/>
                <a:cs typeface="+mn-cs"/>
              </a:rPr>
              <a:t>Software Development Lifecycle</a:t>
            </a:r>
          </a:p>
          <a:p>
            <a:pPr marL="285750" marR="0" lvl="0" indent="-285750" algn="l" defTabSz="914400" rtl="0" eaLnBrk="1" fontAlgn="auto" latinLnBrk="0" hangingPunct="1">
              <a:lnSpc>
                <a:spcPct val="100000"/>
              </a:lnSpc>
              <a:spcBef>
                <a:spcPts val="0"/>
              </a:spcBef>
              <a:spcAft>
                <a:spcPts val="0"/>
              </a:spcAft>
              <a:buClrTx/>
              <a:buSzTx/>
              <a:buFont typeface="Courier New" panose="02070309020205020404" pitchFamily="49" charset="0"/>
              <a:buChar char="o"/>
              <a:tabLst/>
              <a:defRPr/>
            </a:pPr>
            <a:r>
              <a:rPr kumimoji="0" lang="en-US" sz="2000" b="0" i="0" u="none" strike="noStrike" kern="1200" cap="none" spc="0" normalizeH="0" baseline="0" noProof="0" dirty="0">
                <a:ln>
                  <a:noFill/>
                </a:ln>
                <a:solidFill>
                  <a:schemeClr val="bg1"/>
                </a:solidFill>
                <a:effectLst/>
                <a:uLnTx/>
                <a:uFillTx/>
                <a:latin typeface="Avenir Next LT Pro" panose="02020404030301010803"/>
                <a:ea typeface="+mn-ea"/>
                <a:cs typeface="+mn-cs"/>
              </a:rPr>
              <a:t>Team Collaboration</a:t>
            </a:r>
          </a:p>
          <a:p>
            <a:pPr marL="285750" marR="0" lvl="0" indent="-285750" algn="l" defTabSz="914400" rtl="0" eaLnBrk="1" fontAlgn="auto" latinLnBrk="0" hangingPunct="1">
              <a:lnSpc>
                <a:spcPct val="100000"/>
              </a:lnSpc>
              <a:spcBef>
                <a:spcPts val="0"/>
              </a:spcBef>
              <a:spcAft>
                <a:spcPts val="0"/>
              </a:spcAft>
              <a:buClrTx/>
              <a:buSzTx/>
              <a:buFont typeface="Courier New" panose="02070309020205020404" pitchFamily="49" charset="0"/>
              <a:buChar char="o"/>
              <a:tabLst/>
              <a:defRPr/>
            </a:pPr>
            <a:r>
              <a:rPr kumimoji="0" lang="en-US" sz="2000" b="0" i="0" u="none" strike="noStrike" kern="1200" cap="none" spc="0" normalizeH="0" baseline="0" noProof="0" dirty="0">
                <a:ln>
                  <a:noFill/>
                </a:ln>
                <a:solidFill>
                  <a:schemeClr val="bg1"/>
                </a:solidFill>
                <a:effectLst/>
                <a:uLnTx/>
                <a:uFillTx/>
                <a:latin typeface="Avenir Next LT Pro" panose="02020404030301010803"/>
                <a:ea typeface="+mn-ea"/>
                <a:cs typeface="+mn-cs"/>
              </a:rPr>
              <a:t>Technical Requirements</a:t>
            </a:r>
          </a:p>
        </p:txBody>
      </p:sp>
    </p:spTree>
    <p:extLst>
      <p:ext uri="{BB962C8B-B14F-4D97-AF65-F5344CB8AC3E}">
        <p14:creationId xmlns:p14="http://schemas.microsoft.com/office/powerpoint/2010/main" val="40121852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C8A54-CF31-48A3-B63F-27D91C0AC514}"/>
              </a:ext>
            </a:extLst>
          </p:cNvPr>
          <p:cNvSpPr>
            <a:spLocks noGrp="1"/>
          </p:cNvSpPr>
          <p:nvPr>
            <p:ph type="title"/>
          </p:nvPr>
        </p:nvSpPr>
        <p:spPr>
          <a:xfrm>
            <a:off x="2832101" y="69306"/>
            <a:ext cx="6050280" cy="1325563"/>
          </a:xfrm>
        </p:spPr>
        <p:txBody>
          <a:bodyPr/>
          <a:lstStyle/>
          <a:p>
            <a:pPr algn="ctr"/>
            <a:r>
              <a:rPr lang="en-IN" dirty="0"/>
              <a:t>Introduction</a:t>
            </a:r>
          </a:p>
        </p:txBody>
      </p:sp>
      <p:sp>
        <p:nvSpPr>
          <p:cNvPr id="4" name="TextBox 3">
            <a:extLst>
              <a:ext uri="{FF2B5EF4-FFF2-40B4-BE49-F238E27FC236}">
                <a16:creationId xmlns:a16="http://schemas.microsoft.com/office/drawing/2014/main" id="{7CBBA4FA-6B39-4CDB-A9EF-1C805BDF5E2B}"/>
              </a:ext>
            </a:extLst>
          </p:cNvPr>
          <p:cNvSpPr txBox="1"/>
          <p:nvPr/>
        </p:nvSpPr>
        <p:spPr>
          <a:xfrm>
            <a:off x="1349829" y="1497764"/>
            <a:ext cx="9579428" cy="830997"/>
          </a:xfrm>
          <a:prstGeom prst="rect">
            <a:avLst/>
          </a:prstGeom>
          <a:noFill/>
        </p:spPr>
        <p:txBody>
          <a:bodyPr wrap="square" rtlCol="0">
            <a:spAutoFit/>
          </a:bodyPr>
          <a:lstStyle/>
          <a:p>
            <a:r>
              <a:rPr lang="en-IN" sz="2400" dirty="0">
                <a:solidFill>
                  <a:schemeClr val="tx2">
                    <a:lumMod val="40000"/>
                    <a:lumOff val="60000"/>
                  </a:schemeClr>
                </a:solidFill>
                <a:latin typeface="Javanese Text" panose="02000000000000000000" pitchFamily="2" charset="0"/>
              </a:rPr>
              <a:t>“A recipe has no soul. You as the cook, must bring soul to the recipe.”</a:t>
            </a:r>
          </a:p>
          <a:p>
            <a:r>
              <a:rPr lang="en-IN" sz="2400" dirty="0">
                <a:solidFill>
                  <a:schemeClr val="tx2">
                    <a:lumMod val="40000"/>
                    <a:lumOff val="60000"/>
                  </a:schemeClr>
                </a:solidFill>
                <a:latin typeface="Javanese Text" panose="02000000000000000000" pitchFamily="2" charset="0"/>
              </a:rPr>
              <a:t>                                                                                        -Thomas Keller</a:t>
            </a:r>
          </a:p>
        </p:txBody>
      </p:sp>
      <p:sp>
        <p:nvSpPr>
          <p:cNvPr id="5" name="TextBox 4">
            <a:extLst>
              <a:ext uri="{FF2B5EF4-FFF2-40B4-BE49-F238E27FC236}">
                <a16:creationId xmlns:a16="http://schemas.microsoft.com/office/drawing/2014/main" id="{F9E7D70E-AC03-4859-A7AF-B729B81515BD}"/>
              </a:ext>
            </a:extLst>
          </p:cNvPr>
          <p:cNvSpPr txBox="1"/>
          <p:nvPr/>
        </p:nvSpPr>
        <p:spPr>
          <a:xfrm>
            <a:off x="1349829" y="2859314"/>
            <a:ext cx="9768114" cy="3416320"/>
          </a:xfrm>
          <a:prstGeom prst="rect">
            <a:avLst/>
          </a:prstGeom>
          <a:noFill/>
        </p:spPr>
        <p:txBody>
          <a:bodyPr wrap="square" rtlCol="0">
            <a:spAutoFit/>
          </a:bodyPr>
          <a:lstStyle/>
          <a:p>
            <a:pPr algn="ctr"/>
            <a:r>
              <a:rPr lang="en-IN" sz="2400" dirty="0">
                <a:solidFill>
                  <a:schemeClr val="bg1"/>
                </a:solidFill>
              </a:rPr>
              <a:t>Finding recipes with all ingredients available at home is difficult some time. Like we always choose a dish and than go to market for it’s ingredients but think of the situation when we have some ingredients at home and we want to make some interesting meal from them. That creates a lot of confusion to what to make . Our site AAHAR solve this problem, it will provide different unique recipes of your test made with all those ingredients which you want to add. It will also give you the feel of social media, that you can add yours too and like and save your fav cook’s recipes.</a:t>
            </a:r>
          </a:p>
        </p:txBody>
      </p:sp>
      <p:cxnSp>
        <p:nvCxnSpPr>
          <p:cNvPr id="6" name="Straight Connector 5">
            <a:extLst>
              <a:ext uri="{FF2B5EF4-FFF2-40B4-BE49-F238E27FC236}">
                <a16:creationId xmlns:a16="http://schemas.microsoft.com/office/drawing/2014/main" id="{FC775775-A155-4E98-A25F-2D71C95605C5}"/>
              </a:ext>
            </a:extLst>
          </p:cNvPr>
          <p:cNvCxnSpPr>
            <a:cxnSpLocks/>
          </p:cNvCxnSpPr>
          <p:nvPr/>
        </p:nvCxnSpPr>
        <p:spPr>
          <a:xfrm>
            <a:off x="261257" y="0"/>
            <a:ext cx="0" cy="6858000"/>
          </a:xfrm>
          <a:prstGeom prst="line">
            <a:avLst/>
          </a:prstGeom>
        </p:spPr>
        <p:style>
          <a:lnRef idx="3">
            <a:schemeClr val="accent5"/>
          </a:lnRef>
          <a:fillRef idx="0">
            <a:schemeClr val="accent5"/>
          </a:fillRef>
          <a:effectRef idx="2">
            <a:schemeClr val="accent5"/>
          </a:effectRef>
          <a:fontRef idx="minor">
            <a:schemeClr val="tx1"/>
          </a:fontRef>
        </p:style>
      </p:cxnSp>
    </p:spTree>
    <p:extLst>
      <p:ext uri="{BB962C8B-B14F-4D97-AF65-F5344CB8AC3E}">
        <p14:creationId xmlns:p14="http://schemas.microsoft.com/office/powerpoint/2010/main" val="17190430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41CC7-67B2-45EE-86C3-4F56D3495183}"/>
              </a:ext>
            </a:extLst>
          </p:cNvPr>
          <p:cNvSpPr>
            <a:spLocks noGrp="1"/>
          </p:cNvSpPr>
          <p:nvPr>
            <p:ph type="title"/>
          </p:nvPr>
        </p:nvSpPr>
        <p:spPr>
          <a:xfrm>
            <a:off x="640444" y="257991"/>
            <a:ext cx="10952288" cy="1325563"/>
          </a:xfrm>
        </p:spPr>
        <p:txBody>
          <a:bodyPr/>
          <a:lstStyle/>
          <a:p>
            <a:pPr algn="ctr"/>
            <a:r>
              <a:rPr lang="en-IN" dirty="0"/>
              <a:t>Objective</a:t>
            </a:r>
          </a:p>
        </p:txBody>
      </p:sp>
      <p:sp>
        <p:nvSpPr>
          <p:cNvPr id="5" name="TextBox 4">
            <a:extLst>
              <a:ext uri="{FF2B5EF4-FFF2-40B4-BE49-F238E27FC236}">
                <a16:creationId xmlns:a16="http://schemas.microsoft.com/office/drawing/2014/main" id="{6B8A3958-3498-4E08-B623-C32EA482719B}"/>
              </a:ext>
            </a:extLst>
          </p:cNvPr>
          <p:cNvSpPr txBox="1"/>
          <p:nvPr/>
        </p:nvSpPr>
        <p:spPr>
          <a:xfrm>
            <a:off x="640444" y="2067227"/>
            <a:ext cx="6096000" cy="1938992"/>
          </a:xfrm>
          <a:prstGeom prst="rect">
            <a:avLst/>
          </a:prstGeom>
          <a:noFill/>
        </p:spPr>
        <p:txBody>
          <a:bodyPr wrap="square">
            <a:spAutoFit/>
          </a:bodyPr>
          <a:lstStyle/>
          <a:p>
            <a:pPr marL="285750" marR="0" lvl="0" indent="-285750" algn="l" defTabSz="914400" rtl="0" eaLnBrk="1" fontAlgn="auto" latinLnBrk="0" hangingPunct="1">
              <a:lnSpc>
                <a:spcPct val="100000"/>
              </a:lnSpc>
              <a:spcBef>
                <a:spcPts val="0"/>
              </a:spcBef>
              <a:spcAft>
                <a:spcPts val="0"/>
              </a:spcAft>
              <a:buClrTx/>
              <a:buSzTx/>
              <a:buFont typeface="Courier New" panose="02070309020205020404" pitchFamily="49" charset="0"/>
              <a:buChar char="o"/>
              <a:tabLst/>
              <a:defRPr/>
            </a:pPr>
            <a:r>
              <a:rPr kumimoji="0" lang="en-IN" sz="2400" b="0" i="0" u="none" strike="noStrike" kern="1200" cap="none" spc="0" normalizeH="0" baseline="0" noProof="0" dirty="0">
                <a:ln>
                  <a:noFill/>
                </a:ln>
                <a:solidFill>
                  <a:prstClr val="white"/>
                </a:solidFill>
                <a:effectLst/>
                <a:uLnTx/>
                <a:uFillTx/>
                <a:latin typeface="Franklin Gothic Book" panose="020B0503020102020204"/>
                <a:ea typeface="+mn-ea"/>
                <a:cs typeface="+mn-cs"/>
              </a:rPr>
              <a:t>Provide recipes for given Ingredients</a:t>
            </a:r>
          </a:p>
          <a:p>
            <a:pPr marL="285750" marR="0" lvl="0" indent="-285750" algn="l" defTabSz="914400" rtl="0" eaLnBrk="1" fontAlgn="auto" latinLnBrk="0" hangingPunct="1">
              <a:lnSpc>
                <a:spcPct val="100000"/>
              </a:lnSpc>
              <a:spcBef>
                <a:spcPts val="0"/>
              </a:spcBef>
              <a:spcAft>
                <a:spcPts val="0"/>
              </a:spcAft>
              <a:buClrTx/>
              <a:buSzTx/>
              <a:buFont typeface="Courier New" panose="02070309020205020404" pitchFamily="49" charset="0"/>
              <a:buChar char="o"/>
              <a:tabLst/>
              <a:defRPr/>
            </a:pPr>
            <a:r>
              <a:rPr kumimoji="0" lang="en-IN" sz="2400" b="0" i="0" u="none" strike="noStrike" kern="1200" cap="none" spc="0" normalizeH="0" baseline="0" noProof="0" dirty="0">
                <a:ln>
                  <a:noFill/>
                </a:ln>
                <a:solidFill>
                  <a:prstClr val="white"/>
                </a:solidFill>
                <a:effectLst/>
                <a:uLnTx/>
                <a:uFillTx/>
                <a:latin typeface="Franklin Gothic Book" panose="020B0503020102020204"/>
                <a:ea typeface="+mn-ea"/>
                <a:cs typeface="+mn-cs"/>
              </a:rPr>
              <a:t>Connect with other peoples</a:t>
            </a:r>
          </a:p>
          <a:p>
            <a:pPr marL="285750" marR="0" lvl="0" indent="-285750" algn="l" defTabSz="914400" rtl="0" eaLnBrk="1" fontAlgn="auto" latinLnBrk="0" hangingPunct="1">
              <a:lnSpc>
                <a:spcPct val="100000"/>
              </a:lnSpc>
              <a:spcBef>
                <a:spcPts val="0"/>
              </a:spcBef>
              <a:spcAft>
                <a:spcPts val="0"/>
              </a:spcAft>
              <a:buClrTx/>
              <a:buSzTx/>
              <a:buFont typeface="Courier New" panose="02070309020205020404" pitchFamily="49" charset="0"/>
              <a:buChar char="o"/>
              <a:tabLst/>
              <a:defRPr/>
            </a:pPr>
            <a:r>
              <a:rPr kumimoji="0" lang="en-IN" sz="2400" b="0" i="0" u="none" strike="noStrike" kern="1200" cap="none" spc="0" normalizeH="0" baseline="0" noProof="0" dirty="0">
                <a:ln>
                  <a:noFill/>
                </a:ln>
                <a:solidFill>
                  <a:prstClr val="white"/>
                </a:solidFill>
                <a:effectLst/>
                <a:uLnTx/>
                <a:uFillTx/>
                <a:latin typeface="Franklin Gothic Book" panose="020B0503020102020204"/>
                <a:ea typeface="+mn-ea"/>
                <a:cs typeface="+mn-cs"/>
              </a:rPr>
              <a:t>All </a:t>
            </a:r>
            <a:r>
              <a:rPr lang="en-IN" sz="2400" dirty="0">
                <a:solidFill>
                  <a:prstClr val="white"/>
                </a:solidFill>
                <a:latin typeface="Franklin Gothic Book" panose="020B0503020102020204"/>
              </a:rPr>
              <a:t>Indian</a:t>
            </a:r>
            <a:r>
              <a:rPr kumimoji="0" lang="en-IN" sz="2400" b="0" i="0" u="none" strike="noStrike" kern="1200" cap="none" spc="0" normalizeH="0" baseline="0" noProof="0" dirty="0">
                <a:ln>
                  <a:noFill/>
                </a:ln>
                <a:solidFill>
                  <a:prstClr val="white"/>
                </a:solidFill>
                <a:effectLst/>
                <a:uLnTx/>
                <a:uFillTx/>
                <a:latin typeface="Franklin Gothic Book" panose="020B0503020102020204"/>
                <a:ea typeface="+mn-ea"/>
                <a:cs typeface="+mn-cs"/>
              </a:rPr>
              <a:t> dishes in one platform</a:t>
            </a:r>
          </a:p>
          <a:p>
            <a:pPr marL="285750" marR="0" lvl="0" indent="-285750" algn="l" defTabSz="914400" rtl="0" eaLnBrk="1" fontAlgn="auto" latinLnBrk="0" hangingPunct="1">
              <a:lnSpc>
                <a:spcPct val="100000"/>
              </a:lnSpc>
              <a:spcBef>
                <a:spcPts val="0"/>
              </a:spcBef>
              <a:spcAft>
                <a:spcPts val="0"/>
              </a:spcAft>
              <a:buClrTx/>
              <a:buSzTx/>
              <a:buFont typeface="Courier New" panose="02070309020205020404" pitchFamily="49" charset="0"/>
              <a:buChar char="o"/>
              <a:tabLst/>
              <a:defRPr/>
            </a:pPr>
            <a:r>
              <a:rPr kumimoji="0" lang="en-IN" sz="2400" b="0" i="0" u="none" strike="noStrike" kern="1200" cap="none" spc="0" normalizeH="0" baseline="0" noProof="0" dirty="0">
                <a:ln>
                  <a:noFill/>
                </a:ln>
                <a:solidFill>
                  <a:prstClr val="white"/>
                </a:solidFill>
                <a:effectLst/>
                <a:uLnTx/>
                <a:uFillTx/>
                <a:latin typeface="Franklin Gothic Book" panose="020B0503020102020204"/>
                <a:ea typeface="+mn-ea"/>
                <a:cs typeface="+mn-cs"/>
              </a:rPr>
              <a:t>Share your recipes</a:t>
            </a:r>
          </a:p>
          <a:p>
            <a:pPr marL="285750" marR="0" lvl="0" indent="-285750" algn="l" defTabSz="914400" rtl="0" eaLnBrk="1" fontAlgn="auto" latinLnBrk="0" hangingPunct="1">
              <a:lnSpc>
                <a:spcPct val="100000"/>
              </a:lnSpc>
              <a:spcBef>
                <a:spcPts val="0"/>
              </a:spcBef>
              <a:spcAft>
                <a:spcPts val="0"/>
              </a:spcAft>
              <a:buClrTx/>
              <a:buSzTx/>
              <a:buFont typeface="Courier New" panose="02070309020205020404" pitchFamily="49" charset="0"/>
              <a:buChar char="o"/>
              <a:tabLst/>
              <a:defRPr/>
            </a:pPr>
            <a:r>
              <a:rPr lang="en-IN" sz="2400" dirty="0">
                <a:solidFill>
                  <a:prstClr val="white"/>
                </a:solidFill>
                <a:latin typeface="Franklin Gothic Book" panose="020B0503020102020204"/>
              </a:rPr>
              <a:t>Ease for people (get any dish at one place)</a:t>
            </a:r>
            <a:endParaRPr kumimoji="0" lang="en-IN" sz="2400" b="0" i="0" u="none" strike="noStrike" kern="1200" cap="none" spc="0" normalizeH="0" baseline="0" noProof="0" dirty="0">
              <a:ln>
                <a:noFill/>
              </a:ln>
              <a:solidFill>
                <a:prstClr val="white"/>
              </a:solidFill>
              <a:effectLst/>
              <a:uLnTx/>
              <a:uFillTx/>
              <a:latin typeface="Franklin Gothic Book" panose="020B0503020102020204"/>
              <a:ea typeface="+mn-ea"/>
              <a:cs typeface="+mn-cs"/>
            </a:endParaRPr>
          </a:p>
        </p:txBody>
      </p:sp>
    </p:spTree>
    <p:extLst>
      <p:ext uri="{BB962C8B-B14F-4D97-AF65-F5344CB8AC3E}">
        <p14:creationId xmlns:p14="http://schemas.microsoft.com/office/powerpoint/2010/main" val="3437882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2A707-9332-455D-8862-66B2914B6105}"/>
              </a:ext>
            </a:extLst>
          </p:cNvPr>
          <p:cNvSpPr>
            <a:spLocks noGrp="1"/>
          </p:cNvSpPr>
          <p:nvPr>
            <p:ph type="title"/>
          </p:nvPr>
        </p:nvSpPr>
        <p:spPr>
          <a:xfrm>
            <a:off x="450124" y="330563"/>
            <a:ext cx="11291752" cy="1325563"/>
          </a:xfrm>
        </p:spPr>
        <p:txBody>
          <a:bodyPr/>
          <a:lstStyle/>
          <a:p>
            <a:pPr algn="ctr"/>
            <a:r>
              <a:rPr lang="en-IN" dirty="0"/>
              <a:t>Technology Platform Overview</a:t>
            </a:r>
          </a:p>
        </p:txBody>
      </p:sp>
      <p:sp>
        <p:nvSpPr>
          <p:cNvPr id="3" name="TextBox 2">
            <a:extLst>
              <a:ext uri="{FF2B5EF4-FFF2-40B4-BE49-F238E27FC236}">
                <a16:creationId xmlns:a16="http://schemas.microsoft.com/office/drawing/2014/main" id="{35D634FC-74AA-41A8-8487-8C18E6DA531A}"/>
              </a:ext>
            </a:extLst>
          </p:cNvPr>
          <p:cNvSpPr txBox="1"/>
          <p:nvPr/>
        </p:nvSpPr>
        <p:spPr>
          <a:xfrm>
            <a:off x="1306286" y="2249714"/>
            <a:ext cx="7329714" cy="2483693"/>
          </a:xfrm>
          <a:prstGeom prst="rect">
            <a:avLst/>
          </a:prstGeom>
          <a:noFill/>
        </p:spPr>
        <p:txBody>
          <a:bodyPr wrap="square" rtlCol="0">
            <a:spAutoFit/>
          </a:bodyPr>
          <a:lstStyle/>
          <a:p>
            <a:pPr marL="285750" indent="-285750">
              <a:lnSpc>
                <a:spcPct val="150000"/>
              </a:lnSpc>
              <a:buFont typeface="Courier New" panose="02070309020205020404" pitchFamily="49" charset="0"/>
              <a:buChar char="o"/>
            </a:pPr>
            <a:r>
              <a:rPr lang="en-IN" sz="3600" dirty="0">
                <a:solidFill>
                  <a:schemeClr val="bg1"/>
                </a:solidFill>
              </a:rPr>
              <a:t> Any Desktop of at least 2gb ram having internet connection</a:t>
            </a:r>
          </a:p>
          <a:p>
            <a:pPr marL="285750" indent="-285750">
              <a:lnSpc>
                <a:spcPct val="150000"/>
              </a:lnSpc>
              <a:buFont typeface="Courier New" panose="02070309020205020404" pitchFamily="49" charset="0"/>
              <a:buChar char="o"/>
            </a:pPr>
            <a:r>
              <a:rPr lang="en-IN" sz="3600" dirty="0">
                <a:solidFill>
                  <a:schemeClr val="bg1"/>
                </a:solidFill>
              </a:rPr>
              <a:t> Any latest smartphone </a:t>
            </a:r>
          </a:p>
        </p:txBody>
      </p:sp>
    </p:spTree>
    <p:extLst>
      <p:ext uri="{BB962C8B-B14F-4D97-AF65-F5344CB8AC3E}">
        <p14:creationId xmlns:p14="http://schemas.microsoft.com/office/powerpoint/2010/main" val="40309059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41CC7-67B2-45EE-86C3-4F56D3495183}"/>
              </a:ext>
            </a:extLst>
          </p:cNvPr>
          <p:cNvSpPr>
            <a:spLocks noGrp="1"/>
          </p:cNvSpPr>
          <p:nvPr>
            <p:ph type="title"/>
          </p:nvPr>
        </p:nvSpPr>
        <p:spPr>
          <a:xfrm>
            <a:off x="697423" y="257991"/>
            <a:ext cx="10848813" cy="1325563"/>
          </a:xfrm>
        </p:spPr>
        <p:txBody>
          <a:bodyPr>
            <a:normAutofit/>
          </a:bodyPr>
          <a:lstStyle/>
          <a:p>
            <a:pPr algn="ctr"/>
            <a:r>
              <a:rPr lang="en-IN" dirty="0"/>
              <a:t>Application Feature Overview</a:t>
            </a:r>
          </a:p>
        </p:txBody>
      </p:sp>
      <p:sp>
        <p:nvSpPr>
          <p:cNvPr id="3" name="TextBox 2">
            <a:extLst>
              <a:ext uri="{FF2B5EF4-FFF2-40B4-BE49-F238E27FC236}">
                <a16:creationId xmlns:a16="http://schemas.microsoft.com/office/drawing/2014/main" id="{627E0E5A-6004-4E4C-BC88-9749271ED5D2}"/>
              </a:ext>
            </a:extLst>
          </p:cNvPr>
          <p:cNvSpPr txBox="1"/>
          <p:nvPr/>
        </p:nvSpPr>
        <p:spPr>
          <a:xfrm>
            <a:off x="1886857" y="1988457"/>
            <a:ext cx="5457372" cy="3046988"/>
          </a:xfrm>
          <a:prstGeom prst="rect">
            <a:avLst/>
          </a:prstGeom>
          <a:noFill/>
        </p:spPr>
        <p:txBody>
          <a:bodyPr wrap="square" rtlCol="0">
            <a:spAutoFit/>
          </a:bodyPr>
          <a:lstStyle/>
          <a:p>
            <a:pPr marL="285750" indent="-285750">
              <a:buFont typeface="Courier New" panose="02070309020205020404" pitchFamily="49" charset="0"/>
              <a:buChar char="o"/>
            </a:pPr>
            <a:r>
              <a:rPr lang="en-IN" sz="3200" dirty="0">
                <a:solidFill>
                  <a:schemeClr val="bg1"/>
                </a:solidFill>
              </a:rPr>
              <a:t> Login Page</a:t>
            </a:r>
          </a:p>
          <a:p>
            <a:pPr marL="285750" indent="-285750">
              <a:buFont typeface="Courier New" panose="02070309020205020404" pitchFamily="49" charset="0"/>
              <a:buChar char="o"/>
            </a:pPr>
            <a:r>
              <a:rPr lang="en-IN" sz="3200" dirty="0">
                <a:solidFill>
                  <a:schemeClr val="bg1"/>
                </a:solidFill>
              </a:rPr>
              <a:t> Search any type of dish’s recipe made by Ingredients of your choice</a:t>
            </a:r>
          </a:p>
          <a:p>
            <a:pPr marL="285750" indent="-285750">
              <a:buFont typeface="Courier New" panose="02070309020205020404" pitchFamily="49" charset="0"/>
              <a:buChar char="o"/>
            </a:pPr>
            <a:r>
              <a:rPr lang="en-IN" sz="3200" dirty="0">
                <a:solidFill>
                  <a:schemeClr val="bg1"/>
                </a:solidFill>
              </a:rPr>
              <a:t> User Friendly Environment</a:t>
            </a:r>
          </a:p>
          <a:p>
            <a:pPr marL="285750" indent="-285750">
              <a:buFont typeface="Courier New" panose="02070309020205020404" pitchFamily="49" charset="0"/>
              <a:buChar char="o"/>
            </a:pPr>
            <a:r>
              <a:rPr lang="en-IN" sz="3200" dirty="0">
                <a:solidFill>
                  <a:schemeClr val="bg1"/>
                </a:solidFill>
              </a:rPr>
              <a:t> Get videos of all recipes</a:t>
            </a:r>
            <a:endParaRPr lang="en-IN" dirty="0">
              <a:solidFill>
                <a:schemeClr val="bg1"/>
              </a:solidFill>
            </a:endParaRPr>
          </a:p>
        </p:txBody>
      </p:sp>
    </p:spTree>
    <p:extLst>
      <p:ext uri="{BB962C8B-B14F-4D97-AF65-F5344CB8AC3E}">
        <p14:creationId xmlns:p14="http://schemas.microsoft.com/office/powerpoint/2010/main" val="4129592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22A707-9332-455D-8862-66B2914B6105}"/>
              </a:ext>
            </a:extLst>
          </p:cNvPr>
          <p:cNvSpPr>
            <a:spLocks noGrp="1"/>
          </p:cNvSpPr>
          <p:nvPr>
            <p:ph type="title"/>
          </p:nvPr>
        </p:nvSpPr>
        <p:spPr>
          <a:xfrm>
            <a:off x="450124" y="330563"/>
            <a:ext cx="11291752" cy="1325563"/>
          </a:xfrm>
        </p:spPr>
        <p:txBody>
          <a:bodyPr/>
          <a:lstStyle/>
          <a:p>
            <a:r>
              <a:rPr lang="en-IN" dirty="0"/>
              <a:t>Technical Strength</a:t>
            </a:r>
          </a:p>
        </p:txBody>
      </p:sp>
      <p:sp>
        <p:nvSpPr>
          <p:cNvPr id="3" name="TextBox 2">
            <a:extLst>
              <a:ext uri="{FF2B5EF4-FFF2-40B4-BE49-F238E27FC236}">
                <a16:creationId xmlns:a16="http://schemas.microsoft.com/office/drawing/2014/main" id="{AF6F5779-5BE3-42BF-B8DA-EA1539DD0493}"/>
              </a:ext>
            </a:extLst>
          </p:cNvPr>
          <p:cNvSpPr txBox="1"/>
          <p:nvPr/>
        </p:nvSpPr>
        <p:spPr>
          <a:xfrm>
            <a:off x="2148114" y="2104571"/>
            <a:ext cx="7126515" cy="2831544"/>
          </a:xfrm>
          <a:prstGeom prst="rect">
            <a:avLst/>
          </a:prstGeom>
          <a:noFill/>
        </p:spPr>
        <p:txBody>
          <a:bodyPr wrap="square" rtlCol="0">
            <a:spAutoFit/>
          </a:bodyPr>
          <a:lstStyle/>
          <a:p>
            <a:pPr marL="285750" indent="-285750">
              <a:buFont typeface="Courier New" panose="02070309020205020404" pitchFamily="49" charset="0"/>
              <a:buChar char="o"/>
            </a:pPr>
            <a:r>
              <a:rPr lang="en-IN" sz="3200" dirty="0">
                <a:solidFill>
                  <a:schemeClr val="bg1"/>
                </a:solidFill>
              </a:rPr>
              <a:t>Python</a:t>
            </a:r>
          </a:p>
          <a:p>
            <a:pPr marL="285750" indent="-285750">
              <a:buFont typeface="Courier New" panose="02070309020205020404" pitchFamily="49" charset="0"/>
              <a:buChar char="o"/>
            </a:pPr>
            <a:r>
              <a:rPr lang="en-IN" sz="3200" dirty="0">
                <a:solidFill>
                  <a:schemeClr val="bg1"/>
                </a:solidFill>
              </a:rPr>
              <a:t>Django</a:t>
            </a:r>
          </a:p>
          <a:p>
            <a:pPr marL="285750" indent="-285750">
              <a:buFont typeface="Courier New" panose="02070309020205020404" pitchFamily="49" charset="0"/>
              <a:buChar char="o"/>
            </a:pPr>
            <a:r>
              <a:rPr lang="en-IN" sz="3200" dirty="0">
                <a:solidFill>
                  <a:schemeClr val="bg1"/>
                </a:solidFill>
              </a:rPr>
              <a:t>HTML</a:t>
            </a:r>
          </a:p>
          <a:p>
            <a:pPr marL="285750" indent="-285750">
              <a:buFont typeface="Courier New" panose="02070309020205020404" pitchFamily="49" charset="0"/>
              <a:buChar char="o"/>
            </a:pPr>
            <a:r>
              <a:rPr lang="en-IN" sz="3200" dirty="0">
                <a:solidFill>
                  <a:schemeClr val="bg1"/>
                </a:solidFill>
              </a:rPr>
              <a:t>CSS</a:t>
            </a:r>
          </a:p>
          <a:p>
            <a:pPr marL="285750" indent="-285750">
              <a:buFont typeface="Courier New" panose="02070309020205020404" pitchFamily="49" charset="0"/>
              <a:buChar char="o"/>
            </a:pPr>
            <a:r>
              <a:rPr lang="en-IN" sz="3200" dirty="0">
                <a:solidFill>
                  <a:schemeClr val="bg1"/>
                </a:solidFill>
              </a:rPr>
              <a:t>Java script</a:t>
            </a:r>
          </a:p>
          <a:p>
            <a:endParaRPr lang="en-IN" dirty="0">
              <a:solidFill>
                <a:schemeClr val="bg1"/>
              </a:solidFill>
            </a:endParaRPr>
          </a:p>
        </p:txBody>
      </p:sp>
    </p:spTree>
    <p:extLst>
      <p:ext uri="{BB962C8B-B14F-4D97-AF65-F5344CB8AC3E}">
        <p14:creationId xmlns:p14="http://schemas.microsoft.com/office/powerpoint/2010/main" val="40391825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41CC7-67B2-45EE-86C3-4F56D3495183}"/>
              </a:ext>
            </a:extLst>
          </p:cNvPr>
          <p:cNvSpPr>
            <a:spLocks noGrp="1"/>
          </p:cNvSpPr>
          <p:nvPr>
            <p:ph type="title"/>
          </p:nvPr>
        </p:nvSpPr>
        <p:spPr>
          <a:xfrm>
            <a:off x="640444" y="257991"/>
            <a:ext cx="6050280" cy="1325563"/>
          </a:xfrm>
        </p:spPr>
        <p:txBody>
          <a:bodyPr/>
          <a:lstStyle/>
          <a:p>
            <a:r>
              <a:rPr lang="en-IN" dirty="0"/>
              <a:t>Proposed Idea</a:t>
            </a:r>
          </a:p>
        </p:txBody>
      </p:sp>
      <p:sp>
        <p:nvSpPr>
          <p:cNvPr id="3" name="TextBox 2">
            <a:extLst>
              <a:ext uri="{FF2B5EF4-FFF2-40B4-BE49-F238E27FC236}">
                <a16:creationId xmlns:a16="http://schemas.microsoft.com/office/drawing/2014/main" id="{BB9D850C-66BE-418A-B8EC-787901A43885}"/>
              </a:ext>
            </a:extLst>
          </p:cNvPr>
          <p:cNvSpPr txBox="1"/>
          <p:nvPr/>
        </p:nvSpPr>
        <p:spPr>
          <a:xfrm>
            <a:off x="1596571" y="2336800"/>
            <a:ext cx="9231086" cy="369332"/>
          </a:xfrm>
          <a:prstGeom prst="rect">
            <a:avLst/>
          </a:prstGeom>
          <a:noFill/>
        </p:spPr>
        <p:txBody>
          <a:bodyPr wrap="square" rtlCol="0">
            <a:spAutoFit/>
          </a:bodyPr>
          <a:lstStyle/>
          <a:p>
            <a:r>
              <a:rPr lang="en-IN" dirty="0">
                <a:solidFill>
                  <a:schemeClr val="bg1"/>
                </a:solidFill>
              </a:rPr>
              <a:t>Give the user ease to get all the recipes of there preferred ingredients at one place.</a:t>
            </a:r>
          </a:p>
        </p:txBody>
      </p:sp>
    </p:spTree>
    <p:extLst>
      <p:ext uri="{BB962C8B-B14F-4D97-AF65-F5344CB8AC3E}">
        <p14:creationId xmlns:p14="http://schemas.microsoft.com/office/powerpoint/2010/main" val="339283966"/>
      </p:ext>
    </p:extLst>
  </p:cSld>
  <p:clrMapOvr>
    <a:masterClrMapping/>
  </p:clrMapOvr>
</p:sld>
</file>

<file path=ppt/theme/theme1.xml><?xml version="1.0" encoding="utf-8"?>
<a:theme xmlns:a="http://schemas.openxmlformats.org/drawingml/2006/main" name="1_Recipe Book Slide Master">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RecipeBook_Win32_SL_v2" id="{BF9B6C79-FF4D-48C1-8F71-C7DDF387DF1A}" vid="{BE88A3C8-7112-4180-A9C5-249348E21FD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E9254E94-1817-43B9-ABBF-828839528B1F}">
  <ds:schemaRefs>
    <ds:schemaRef ds:uri="http://schemas.microsoft.com/sharepoint/v3/contenttype/forms"/>
  </ds:schemaRefs>
</ds:datastoreItem>
</file>

<file path=customXml/itemProps2.xml><?xml version="1.0" encoding="utf-8"?>
<ds:datastoreItem xmlns:ds="http://schemas.openxmlformats.org/officeDocument/2006/customXml" ds:itemID="{08ED4560-B740-433C-9563-5913DF91D20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E8F07A5-30F7-464F-BEC9-691C161DB78A}">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Recipe book</Template>
  <TotalTime>146</TotalTime>
  <Words>353</Words>
  <Application>Microsoft Office PowerPoint</Application>
  <PresentationFormat>Widescreen</PresentationFormat>
  <Paragraphs>69</Paragraphs>
  <Slides>15</Slides>
  <Notes>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Arial</vt:lpstr>
      <vt:lpstr>Arial Black</vt:lpstr>
      <vt:lpstr>Avenir Next LT Pro</vt:lpstr>
      <vt:lpstr>Calibri</vt:lpstr>
      <vt:lpstr>Courier New</vt:lpstr>
      <vt:lpstr>Franklin Gothic Book</vt:lpstr>
      <vt:lpstr>Franklin Gothic Medium</vt:lpstr>
      <vt:lpstr>Javanese Text</vt:lpstr>
      <vt:lpstr>Times New Roman</vt:lpstr>
      <vt:lpstr>1_Recipe Book Slide Master</vt:lpstr>
      <vt:lpstr>Oriental College of Technology</vt:lpstr>
      <vt:lpstr>Project Title:                        </vt:lpstr>
      <vt:lpstr>Outline</vt:lpstr>
      <vt:lpstr>Introduction</vt:lpstr>
      <vt:lpstr>Objective</vt:lpstr>
      <vt:lpstr>Technology Platform Overview</vt:lpstr>
      <vt:lpstr>Application Feature Overview</vt:lpstr>
      <vt:lpstr>Technical Strength</vt:lpstr>
      <vt:lpstr>Proposed Idea</vt:lpstr>
      <vt:lpstr>Social Application Requirement</vt:lpstr>
      <vt:lpstr>Innovation and Upgradation</vt:lpstr>
      <vt:lpstr>Software Development Lifecycle</vt:lpstr>
      <vt:lpstr>Team Collaboration</vt:lpstr>
      <vt:lpstr>Technical Requirements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Oriental College of Technology</dc:title>
  <dc:creator>Moulsiri Awasthi</dc:creator>
  <cp:lastModifiedBy>Moulsiri Awasthi</cp:lastModifiedBy>
  <cp:revision>5</cp:revision>
  <dcterms:created xsi:type="dcterms:W3CDTF">2021-09-04T17:45:00Z</dcterms:created>
  <dcterms:modified xsi:type="dcterms:W3CDTF">2021-10-13T09:13:42Z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